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53"/>
  </p:notesMasterIdLst>
  <p:sldIdLst>
    <p:sldId id="258" r:id="rId5"/>
    <p:sldId id="259" r:id="rId6"/>
    <p:sldId id="260" r:id="rId7"/>
    <p:sldId id="272" r:id="rId8"/>
    <p:sldId id="304" r:id="rId9"/>
    <p:sldId id="277" r:id="rId10"/>
    <p:sldId id="317" r:id="rId11"/>
    <p:sldId id="273" r:id="rId12"/>
    <p:sldId id="320" r:id="rId13"/>
    <p:sldId id="321" r:id="rId14"/>
    <p:sldId id="324" r:id="rId15"/>
    <p:sldId id="325" r:id="rId16"/>
    <p:sldId id="326" r:id="rId17"/>
    <p:sldId id="327" r:id="rId18"/>
    <p:sldId id="330" r:id="rId19"/>
    <p:sldId id="331" r:id="rId20"/>
    <p:sldId id="332" r:id="rId21"/>
    <p:sldId id="279" r:id="rId22"/>
    <p:sldId id="316" r:id="rId23"/>
    <p:sldId id="333" r:id="rId24"/>
    <p:sldId id="335" r:id="rId25"/>
    <p:sldId id="334" r:id="rId26"/>
    <p:sldId id="337" r:id="rId27"/>
    <p:sldId id="417" r:id="rId28"/>
    <p:sldId id="418" r:id="rId29"/>
    <p:sldId id="419" r:id="rId30"/>
    <p:sldId id="421" r:id="rId31"/>
    <p:sldId id="323" r:id="rId32"/>
    <p:sldId id="303" r:id="rId33"/>
    <p:sldId id="422" r:id="rId34"/>
    <p:sldId id="292" r:id="rId35"/>
    <p:sldId id="274" r:id="rId36"/>
    <p:sldId id="423" r:id="rId37"/>
    <p:sldId id="424" r:id="rId38"/>
    <p:sldId id="430" r:id="rId39"/>
    <p:sldId id="295" r:id="rId40"/>
    <p:sldId id="425" r:id="rId41"/>
    <p:sldId id="314" r:id="rId42"/>
    <p:sldId id="426" r:id="rId43"/>
    <p:sldId id="427" r:id="rId44"/>
    <p:sldId id="428" r:id="rId45"/>
    <p:sldId id="435" r:id="rId46"/>
    <p:sldId id="436" r:id="rId47"/>
    <p:sldId id="432" r:id="rId48"/>
    <p:sldId id="437" r:id="rId49"/>
    <p:sldId id="438" r:id="rId50"/>
    <p:sldId id="431" r:id="rId51"/>
    <p:sldId id="429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E0"/>
    <a:srgbClr val="707070"/>
    <a:srgbClr val="9D6237"/>
    <a:srgbClr val="AD0F0A"/>
    <a:srgbClr val="7D7D7D"/>
    <a:srgbClr val="F0A030"/>
    <a:srgbClr val="009EAE"/>
    <a:srgbClr val="1D9759"/>
    <a:srgbClr val="AE1073"/>
    <a:srgbClr val="F6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4606" autoAdjust="0"/>
  </p:normalViewPr>
  <p:slideViewPr>
    <p:cSldViewPr snapToGrid="0" snapToObjects="1">
      <p:cViewPr varScale="1">
        <p:scale>
          <a:sx n="127" d="100"/>
          <a:sy n="127" d="100"/>
        </p:scale>
        <p:origin x="3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Pooter Marijn" userId="634ff10e-5ce1-4de2-b291-de73628c3d81" providerId="ADAL" clId="{70CE2C5F-43ED-497C-B41E-4A9C57EE8F2F}"/>
    <pc:docChg chg="undo custSel addSld delSld modSld sldOrd">
      <pc:chgData name="De Pooter Marijn" userId="634ff10e-5ce1-4de2-b291-de73628c3d81" providerId="ADAL" clId="{70CE2C5F-43ED-497C-B41E-4A9C57EE8F2F}" dt="2019-12-12T16:28:51.173" v="2140" actId="207"/>
      <pc:docMkLst>
        <pc:docMk/>
      </pc:docMkLst>
      <pc:sldChg chg="modSp">
        <pc:chgData name="De Pooter Marijn" userId="634ff10e-5ce1-4de2-b291-de73628c3d81" providerId="ADAL" clId="{70CE2C5F-43ED-497C-B41E-4A9C57EE8F2F}" dt="2019-12-12T15:13:21.406" v="68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0CE2C5F-43ED-497C-B41E-4A9C57EE8F2F}" dt="2019-12-12T15:12:49.968" v="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70CE2C5F-43ED-497C-B41E-4A9C57EE8F2F}" dt="2019-12-12T15:13:21.406" v="68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70CE2C5F-43ED-497C-B41E-4A9C57EE8F2F}" dt="2019-12-12T15:18:34.492" v="283" actId="14100"/>
        <pc:sldMkLst>
          <pc:docMk/>
          <pc:sldMk cId="1663148867" sldId="259"/>
        </pc:sldMkLst>
        <pc:spChg chg="mod">
          <ac:chgData name="De Pooter Marijn" userId="634ff10e-5ce1-4de2-b291-de73628c3d81" providerId="ADAL" clId="{70CE2C5F-43ED-497C-B41E-4A9C57EE8F2F}" dt="2019-12-12T15:14:01.129" v="74" actId="20577"/>
          <ac:spMkLst>
            <pc:docMk/>
            <pc:sldMk cId="1663148867" sldId="259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17:24.187" v="279" actId="20577"/>
          <ac:spMkLst>
            <pc:docMk/>
            <pc:sldMk cId="1663148867" sldId="259"/>
            <ac:spMk id="3" creationId="{4ECABE3C-BC33-8245-822C-EE2D7505A266}"/>
          </ac:spMkLst>
        </pc:spChg>
        <pc:spChg chg="mod">
          <ac:chgData name="De Pooter Marijn" userId="634ff10e-5ce1-4de2-b291-de73628c3d81" providerId="ADAL" clId="{70CE2C5F-43ED-497C-B41E-4A9C57EE8F2F}" dt="2019-12-12T15:18:34.492" v="283" actId="14100"/>
          <ac:spMkLst>
            <pc:docMk/>
            <pc:sldMk cId="1663148867" sldId="259"/>
            <ac:spMk id="4" creationId="{4776CB64-E3DA-D448-AA16-12E5DA254581}"/>
          </ac:spMkLst>
        </pc:spChg>
      </pc:sldChg>
      <pc:sldChg chg="modSp">
        <pc:chgData name="De Pooter Marijn" userId="634ff10e-5ce1-4de2-b291-de73628c3d81" providerId="ADAL" clId="{70CE2C5F-43ED-497C-B41E-4A9C57EE8F2F}" dt="2019-12-12T15:17:15.113" v="268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70CE2C5F-43ED-497C-B41E-4A9C57EE8F2F}" dt="2019-12-12T15:17:15.113" v="268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modSp">
        <pc:chgData name="De Pooter Marijn" userId="634ff10e-5ce1-4de2-b291-de73628c3d81" providerId="ADAL" clId="{70CE2C5F-43ED-497C-B41E-4A9C57EE8F2F}" dt="2019-12-12T15:19:02.785" v="286" actId="14100"/>
        <pc:sldMkLst>
          <pc:docMk/>
          <pc:sldMk cId="1826916431" sldId="262"/>
        </pc:sldMkLst>
        <pc:spChg chg="mod">
          <ac:chgData name="De Pooter Marijn" userId="634ff10e-5ce1-4de2-b291-de73628c3d81" providerId="ADAL" clId="{70CE2C5F-43ED-497C-B41E-4A9C57EE8F2F}" dt="2019-12-12T15:19:02.785" v="286" actId="14100"/>
          <ac:spMkLst>
            <pc:docMk/>
            <pc:sldMk cId="1826916431" sldId="262"/>
            <ac:spMk id="7" creationId="{9B49E0F6-30E2-9D48-9165-44FDC31777EE}"/>
          </ac:spMkLst>
        </pc:spChg>
      </pc:sldChg>
      <pc:sldChg chg="del ord">
        <pc:chgData name="De Pooter Marijn" userId="634ff10e-5ce1-4de2-b291-de73628c3d81" providerId="ADAL" clId="{70CE2C5F-43ED-497C-B41E-4A9C57EE8F2F}" dt="2019-12-12T15:18:26.465" v="282" actId="2696"/>
        <pc:sldMkLst>
          <pc:docMk/>
          <pc:sldMk cId="1301748170" sldId="263"/>
        </pc:sldMkLst>
      </pc:sldChg>
      <pc:sldChg chg="modSp">
        <pc:chgData name="De Pooter Marijn" userId="634ff10e-5ce1-4de2-b291-de73628c3d81" providerId="ADAL" clId="{70CE2C5F-43ED-497C-B41E-4A9C57EE8F2F}" dt="2019-12-12T15:19:26.819" v="288" actId="14100"/>
        <pc:sldMkLst>
          <pc:docMk/>
          <pc:sldMk cId="1542608510" sldId="264"/>
        </pc:sldMkLst>
        <pc:spChg chg="mod">
          <ac:chgData name="De Pooter Marijn" userId="634ff10e-5ce1-4de2-b291-de73628c3d81" providerId="ADAL" clId="{70CE2C5F-43ED-497C-B41E-4A9C57EE8F2F}" dt="2019-12-12T15:19:26.819" v="288" actId="14100"/>
          <ac:spMkLst>
            <pc:docMk/>
            <pc:sldMk cId="1542608510" sldId="264"/>
            <ac:spMk id="2" creationId="{25CD7D63-A0F3-164F-80E2-C3256E6F1565}"/>
          </ac:spMkLst>
        </pc:spChg>
      </pc:sldChg>
      <pc:sldChg chg="modSp">
        <pc:chgData name="De Pooter Marijn" userId="634ff10e-5ce1-4de2-b291-de73628c3d81" providerId="ADAL" clId="{70CE2C5F-43ED-497C-B41E-4A9C57EE8F2F}" dt="2019-12-12T15:19:39.978" v="290" actId="14100"/>
        <pc:sldMkLst>
          <pc:docMk/>
          <pc:sldMk cId="2195117761" sldId="265"/>
        </pc:sldMkLst>
        <pc:spChg chg="mod">
          <ac:chgData name="De Pooter Marijn" userId="634ff10e-5ce1-4de2-b291-de73628c3d81" providerId="ADAL" clId="{70CE2C5F-43ED-497C-B41E-4A9C57EE8F2F}" dt="2019-12-12T15:19:39.978" v="290" actId="14100"/>
          <ac:spMkLst>
            <pc:docMk/>
            <pc:sldMk cId="2195117761" sldId="265"/>
            <ac:spMk id="5" creationId="{B5C6C359-17E6-3241-99BE-4F6CD3C3609C}"/>
          </ac:spMkLst>
        </pc:spChg>
      </pc:sldChg>
      <pc:sldChg chg="modSp">
        <pc:chgData name="De Pooter Marijn" userId="634ff10e-5ce1-4de2-b291-de73628c3d81" providerId="ADAL" clId="{70CE2C5F-43ED-497C-B41E-4A9C57EE8F2F}" dt="2019-12-12T15:19:57.977" v="292" actId="14100"/>
        <pc:sldMkLst>
          <pc:docMk/>
          <pc:sldMk cId="3385218854" sldId="266"/>
        </pc:sldMkLst>
        <pc:spChg chg="mod">
          <ac:chgData name="De Pooter Marijn" userId="634ff10e-5ce1-4de2-b291-de73628c3d81" providerId="ADAL" clId="{70CE2C5F-43ED-497C-B41E-4A9C57EE8F2F}" dt="2019-12-12T15:19:57.977" v="292" actId="14100"/>
          <ac:spMkLst>
            <pc:docMk/>
            <pc:sldMk cId="3385218854" sldId="266"/>
            <ac:spMk id="5" creationId="{E5DCD802-D462-7740-89EA-D7E705C01912}"/>
          </ac:spMkLst>
        </pc:spChg>
      </pc:sldChg>
      <pc:sldChg chg="modSp">
        <pc:chgData name="De Pooter Marijn" userId="634ff10e-5ce1-4de2-b291-de73628c3d81" providerId="ADAL" clId="{70CE2C5F-43ED-497C-B41E-4A9C57EE8F2F}" dt="2019-12-12T15:19:33.415" v="289" actId="14100"/>
        <pc:sldMkLst>
          <pc:docMk/>
          <pc:sldMk cId="3911350475" sldId="267"/>
        </pc:sldMkLst>
        <pc:spChg chg="mod">
          <ac:chgData name="De Pooter Marijn" userId="634ff10e-5ce1-4de2-b291-de73628c3d81" providerId="ADAL" clId="{70CE2C5F-43ED-497C-B41E-4A9C57EE8F2F}" dt="2019-12-12T15:19:33.415" v="289" actId="14100"/>
          <ac:spMkLst>
            <pc:docMk/>
            <pc:sldMk cId="3911350475" sldId="267"/>
            <ac:spMk id="2" creationId="{73A329A9-8C9D-B248-9309-67DEAB6ED03B}"/>
          </ac:spMkLst>
        </pc:spChg>
      </pc:sldChg>
      <pc:sldChg chg="modSp">
        <pc:chgData name="De Pooter Marijn" userId="634ff10e-5ce1-4de2-b291-de73628c3d81" providerId="ADAL" clId="{70CE2C5F-43ED-497C-B41E-4A9C57EE8F2F}" dt="2019-12-12T15:19:49.864" v="291" actId="14100"/>
        <pc:sldMkLst>
          <pc:docMk/>
          <pc:sldMk cId="2362797462" sldId="268"/>
        </pc:sldMkLst>
        <pc:spChg chg="mod">
          <ac:chgData name="De Pooter Marijn" userId="634ff10e-5ce1-4de2-b291-de73628c3d81" providerId="ADAL" clId="{70CE2C5F-43ED-497C-B41E-4A9C57EE8F2F}" dt="2019-12-12T15:19:49.864" v="291" actId="14100"/>
          <ac:spMkLst>
            <pc:docMk/>
            <pc:sldMk cId="2362797462" sldId="268"/>
            <ac:spMk id="5" creationId="{1EDE74C0-42B8-1E4D-87EE-7C76CD1037BB}"/>
          </ac:spMkLst>
        </pc:spChg>
      </pc:sldChg>
      <pc:sldChg chg="modSp">
        <pc:chgData name="De Pooter Marijn" userId="634ff10e-5ce1-4de2-b291-de73628c3d81" providerId="ADAL" clId="{70CE2C5F-43ED-497C-B41E-4A9C57EE8F2F}" dt="2019-12-12T15:18:47.618" v="284" actId="14100"/>
        <pc:sldMkLst>
          <pc:docMk/>
          <pc:sldMk cId="2387391333" sldId="269"/>
        </pc:sldMkLst>
        <pc:spChg chg="mod">
          <ac:chgData name="De Pooter Marijn" userId="634ff10e-5ce1-4de2-b291-de73628c3d81" providerId="ADAL" clId="{70CE2C5F-43ED-497C-B41E-4A9C57EE8F2F}" dt="2019-12-12T15:18:47.618" v="284" actId="14100"/>
          <ac:spMkLst>
            <pc:docMk/>
            <pc:sldMk cId="2387391333" sldId="269"/>
            <ac:spMk id="5" creationId="{B500E5C9-CA6B-0D4F-8B8B-5812AC5BC8AC}"/>
          </ac:spMkLst>
        </pc:spChg>
      </pc:sldChg>
      <pc:sldChg chg="modSp add">
        <pc:chgData name="De Pooter Marijn" userId="634ff10e-5ce1-4de2-b291-de73628c3d81" providerId="ADAL" clId="{70CE2C5F-43ED-497C-B41E-4A9C57EE8F2F}" dt="2019-12-12T15:19:10.269" v="287" actId="14100"/>
        <pc:sldMkLst>
          <pc:docMk/>
          <pc:sldMk cId="3909185841" sldId="270"/>
        </pc:sldMkLst>
        <pc:spChg chg="mod">
          <ac:chgData name="De Pooter Marijn" userId="634ff10e-5ce1-4de2-b291-de73628c3d81" providerId="ADAL" clId="{70CE2C5F-43ED-497C-B41E-4A9C57EE8F2F}" dt="2019-12-12T15:19:10.269" v="287" actId="14100"/>
          <ac:spMkLst>
            <pc:docMk/>
            <pc:sldMk cId="3909185841" sldId="270"/>
            <ac:spMk id="3" creationId="{2327D472-5BC1-FB47-A31B-B0695C751450}"/>
          </ac:spMkLst>
        </pc:spChg>
      </pc:sldChg>
      <pc:sldChg chg="addSp modSp add ord">
        <pc:chgData name="De Pooter Marijn" userId="634ff10e-5ce1-4de2-b291-de73628c3d81" providerId="ADAL" clId="{70CE2C5F-43ED-497C-B41E-4A9C57EE8F2F}" dt="2019-12-12T15:29:29.707" v="909" actId="1076"/>
        <pc:sldMkLst>
          <pc:docMk/>
          <pc:sldMk cId="1249248185" sldId="271"/>
        </pc:sldMkLst>
        <pc:spChg chg="mod">
          <ac:chgData name="De Pooter Marijn" userId="634ff10e-5ce1-4de2-b291-de73628c3d81" providerId="ADAL" clId="{70CE2C5F-43ED-497C-B41E-4A9C57EE8F2F}" dt="2019-12-12T15:20:21.932" v="311" actId="20577"/>
          <ac:spMkLst>
            <pc:docMk/>
            <pc:sldMk cId="1249248185" sldId="271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27:36.401" v="907" actId="20577"/>
          <ac:spMkLst>
            <pc:docMk/>
            <pc:sldMk cId="1249248185" sldId="271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0CE2C5F-43ED-497C-B41E-4A9C57EE8F2F}" dt="2019-12-12T15:29:29.707" v="909" actId="107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delSp modSp add">
        <pc:chgData name="De Pooter Marijn" userId="634ff10e-5ce1-4de2-b291-de73628c3d81" providerId="ADAL" clId="{70CE2C5F-43ED-497C-B41E-4A9C57EE8F2F}" dt="2019-12-12T16:08:43.074" v="1535" actId="207"/>
        <pc:sldMkLst>
          <pc:docMk/>
          <pc:sldMk cId="519408456" sldId="272"/>
        </pc:sldMkLst>
        <pc:spChg chg="mod">
          <ac:chgData name="De Pooter Marijn" userId="634ff10e-5ce1-4de2-b291-de73628c3d81" providerId="ADAL" clId="{70CE2C5F-43ED-497C-B41E-4A9C57EE8F2F}" dt="2019-12-12T15:33:31.864" v="1023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08:43.074" v="1535" actId="207"/>
          <ac:spMkLst>
            <pc:docMk/>
            <pc:sldMk cId="519408456" sldId="272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0CE2C5F-43ED-497C-B41E-4A9C57EE8F2F}" dt="2019-12-12T15:29:54.491" v="911" actId="478"/>
          <ac:graphicFrameMkLst>
            <pc:docMk/>
            <pc:sldMk cId="519408456" sldId="272"/>
            <ac:graphicFrameMk id="7" creationId="{498336E7-DCAE-4C98-A71B-C51F15C62395}"/>
          </ac:graphicFrameMkLst>
        </pc:graphicFrameChg>
      </pc:sldChg>
      <pc:sldChg chg="modSp add ord">
        <pc:chgData name="De Pooter Marijn" userId="634ff10e-5ce1-4de2-b291-de73628c3d81" providerId="ADAL" clId="{70CE2C5F-43ED-497C-B41E-4A9C57EE8F2F}" dt="2019-12-12T15:30:16.291" v="929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70CE2C5F-43ED-497C-B41E-4A9C57EE8F2F}" dt="2019-12-12T15:30:16.291" v="929" actId="20577"/>
          <ac:spMkLst>
            <pc:docMk/>
            <pc:sldMk cId="3204788793" sldId="273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70CE2C5F-43ED-497C-B41E-4A9C57EE8F2F}" dt="2019-12-12T16:19:15.899" v="1851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70CE2C5F-43ED-497C-B41E-4A9C57EE8F2F}" dt="2019-12-12T15:40:15.586" v="1131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19:15.899" v="1851" actId="20577"/>
          <ac:spMkLst>
            <pc:docMk/>
            <pc:sldMk cId="1845148066" sldId="274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0CE2C5F-43ED-497C-B41E-4A9C57EE8F2F}" dt="2019-12-12T15:40:03.269" v="1108" actId="2696"/>
        <pc:sldMkLst>
          <pc:docMk/>
          <pc:sldMk cId="3285205289" sldId="274"/>
        </pc:sldMkLst>
      </pc:sldChg>
      <pc:sldChg chg="modSp add">
        <pc:chgData name="De Pooter Marijn" userId="634ff10e-5ce1-4de2-b291-de73628c3d81" providerId="ADAL" clId="{70CE2C5F-43ED-497C-B41E-4A9C57EE8F2F}" dt="2019-12-12T16:22:38.443" v="2096" actId="2711"/>
        <pc:sldMkLst>
          <pc:docMk/>
          <pc:sldMk cId="4210617673" sldId="275"/>
        </pc:sldMkLst>
        <pc:spChg chg="mod">
          <ac:chgData name="De Pooter Marijn" userId="634ff10e-5ce1-4de2-b291-de73628c3d81" providerId="ADAL" clId="{70CE2C5F-43ED-497C-B41E-4A9C57EE8F2F}" dt="2019-12-12T16:22:38.443" v="2096" actId="2711"/>
          <ac:spMkLst>
            <pc:docMk/>
            <pc:sldMk cId="4210617673" sldId="275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70CE2C5F-43ED-497C-B41E-4A9C57EE8F2F}" dt="2019-12-12T16:22:50.548" v="2097" actId="14100"/>
        <pc:sldMkLst>
          <pc:docMk/>
          <pc:sldMk cId="1497977832" sldId="276"/>
        </pc:sldMkLst>
        <pc:spChg chg="mod">
          <ac:chgData name="De Pooter Marijn" userId="634ff10e-5ce1-4de2-b291-de73628c3d81" providerId="ADAL" clId="{70CE2C5F-43ED-497C-B41E-4A9C57EE8F2F}" dt="2019-12-12T16:22:50.548" v="2097" actId="14100"/>
          <ac:spMkLst>
            <pc:docMk/>
            <pc:sldMk cId="1497977832" sldId="276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70CE2C5F-43ED-497C-B41E-4A9C57EE8F2F}" dt="2019-12-12T16:28:51.173" v="2140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70CE2C5F-43ED-497C-B41E-4A9C57EE8F2F}" dt="2019-12-12T16:24:04.643" v="2114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28:51.173" v="2140" actId="207"/>
          <ac:spMkLst>
            <pc:docMk/>
            <pc:sldMk cId="3374086667" sldId="27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07A3D6D4-FAD6-44AD-9EC4-FDAD99046DA3}"/>
    <pc:docChg chg="undo redo custSel addSld delSld modSld sldOrd">
      <pc:chgData name="De Pooter Marijn" userId="634ff10e-5ce1-4de2-b291-de73628c3d81" providerId="ADAL" clId="{07A3D6D4-FAD6-44AD-9EC4-FDAD99046DA3}" dt="2019-12-13T20:14:08.640" v="10834" actId="207"/>
      <pc:docMkLst>
        <pc:docMk/>
      </pc:docMkLst>
      <pc:sldChg chg="delSp modSp">
        <pc:chgData name="De Pooter Marijn" userId="634ff10e-5ce1-4de2-b291-de73628c3d81" providerId="ADAL" clId="{07A3D6D4-FAD6-44AD-9EC4-FDAD99046DA3}" dt="2019-12-13T14:56:00.185" v="843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07A3D6D4-FAD6-44AD-9EC4-FDAD99046DA3}" dt="2019-12-13T14:56:00.185" v="8436" actId="20577"/>
          <ac:spMkLst>
            <pc:docMk/>
            <pc:sldMk cId="1663148867" sldId="25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3.287" v="5845" actId="478"/>
          <ac:spMkLst>
            <pc:docMk/>
            <pc:sldMk cId="1663148867" sldId="25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5:04.200" v="5844" actId="478"/>
          <ac:spMkLst>
            <pc:docMk/>
            <pc:sldMk cId="1663148867" sldId="259"/>
            <ac:spMk id="5" creationId="{170951E5-EBBB-7548-B97E-BFACC4FD1457}"/>
          </ac:spMkLst>
        </pc:spChg>
      </pc:sldChg>
      <pc:sldChg chg="del">
        <pc:chgData name="De Pooter Marijn" userId="634ff10e-5ce1-4de2-b291-de73628c3d81" providerId="ADAL" clId="{07A3D6D4-FAD6-44AD-9EC4-FDAD99046DA3}" dt="2019-12-13T09:27:12.706" v="2825" actId="2696"/>
        <pc:sldMkLst>
          <pc:docMk/>
          <pc:sldMk cId="1826916431" sldId="262"/>
        </pc:sldMkLst>
      </pc:sldChg>
      <pc:sldChg chg="del">
        <pc:chgData name="De Pooter Marijn" userId="634ff10e-5ce1-4de2-b291-de73628c3d81" providerId="ADAL" clId="{07A3D6D4-FAD6-44AD-9EC4-FDAD99046DA3}" dt="2019-12-13T09:27:12.724" v="2827" actId="2696"/>
        <pc:sldMkLst>
          <pc:docMk/>
          <pc:sldMk cId="1542608510" sldId="264"/>
        </pc:sldMkLst>
      </pc:sldChg>
      <pc:sldChg chg="del">
        <pc:chgData name="De Pooter Marijn" userId="634ff10e-5ce1-4de2-b291-de73628c3d81" providerId="ADAL" clId="{07A3D6D4-FAD6-44AD-9EC4-FDAD99046DA3}" dt="2019-12-13T09:27:12.728" v="2829" actId="2696"/>
        <pc:sldMkLst>
          <pc:docMk/>
          <pc:sldMk cId="2195117761" sldId="265"/>
        </pc:sldMkLst>
      </pc:sldChg>
      <pc:sldChg chg="del">
        <pc:chgData name="De Pooter Marijn" userId="634ff10e-5ce1-4de2-b291-de73628c3d81" providerId="ADAL" clId="{07A3D6D4-FAD6-44AD-9EC4-FDAD99046DA3}" dt="2019-12-13T09:27:12.760" v="2831" actId="2696"/>
        <pc:sldMkLst>
          <pc:docMk/>
          <pc:sldMk cId="3385218854" sldId="266"/>
        </pc:sldMkLst>
      </pc:sldChg>
      <pc:sldChg chg="del">
        <pc:chgData name="De Pooter Marijn" userId="634ff10e-5ce1-4de2-b291-de73628c3d81" providerId="ADAL" clId="{07A3D6D4-FAD6-44AD-9EC4-FDAD99046DA3}" dt="2019-12-13T09:27:12.728" v="2828" actId="2696"/>
        <pc:sldMkLst>
          <pc:docMk/>
          <pc:sldMk cId="3911350475" sldId="267"/>
        </pc:sldMkLst>
      </pc:sldChg>
      <pc:sldChg chg="del">
        <pc:chgData name="De Pooter Marijn" userId="634ff10e-5ce1-4de2-b291-de73628c3d81" providerId="ADAL" clId="{07A3D6D4-FAD6-44AD-9EC4-FDAD99046DA3}" dt="2019-12-13T09:27:12.744" v="2830" actId="2696"/>
        <pc:sldMkLst>
          <pc:docMk/>
          <pc:sldMk cId="2362797462" sldId="268"/>
        </pc:sldMkLst>
      </pc:sldChg>
      <pc:sldChg chg="del">
        <pc:chgData name="De Pooter Marijn" userId="634ff10e-5ce1-4de2-b291-de73628c3d81" providerId="ADAL" clId="{07A3D6D4-FAD6-44AD-9EC4-FDAD99046DA3}" dt="2019-12-13T09:27:12.691" v="2824" actId="2696"/>
        <pc:sldMkLst>
          <pc:docMk/>
          <pc:sldMk cId="2387391333" sldId="269"/>
        </pc:sldMkLst>
      </pc:sldChg>
      <pc:sldChg chg="del">
        <pc:chgData name="De Pooter Marijn" userId="634ff10e-5ce1-4de2-b291-de73628c3d81" providerId="ADAL" clId="{07A3D6D4-FAD6-44AD-9EC4-FDAD99046DA3}" dt="2019-12-13T09:27:12.706" v="2826" actId="2696"/>
        <pc:sldMkLst>
          <pc:docMk/>
          <pc:sldMk cId="3909185841" sldId="270"/>
        </pc:sldMkLst>
      </pc:sldChg>
      <pc:sldChg chg="delSp modSp">
        <pc:chgData name="De Pooter Marijn" userId="634ff10e-5ce1-4de2-b291-de73628c3d81" providerId="ADAL" clId="{07A3D6D4-FAD6-44AD-9EC4-FDAD99046DA3}" dt="2019-12-13T15:08:29.098" v="8763" actId="1036"/>
        <pc:sldMkLst>
          <pc:docMk/>
          <pc:sldMk cId="1249248185" sldId="271"/>
        </pc:sldMkLst>
        <pc:spChg chg="mod">
          <ac:chgData name="De Pooter Marijn" userId="634ff10e-5ce1-4de2-b291-de73628c3d81" providerId="ADAL" clId="{07A3D6D4-FAD6-44AD-9EC4-FDAD99046DA3}" dt="2019-12-13T15:08:22.564" v="8747" actId="404"/>
          <ac:spMkLst>
            <pc:docMk/>
            <pc:sldMk cId="1249248185" sldId="271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8.114" v="5846" actId="478"/>
          <ac:spMkLst>
            <pc:docMk/>
            <pc:sldMk cId="1249248185" sldId="27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55.091" v="5843" actId="478"/>
          <ac:spMkLst>
            <pc:docMk/>
            <pc:sldMk cId="1249248185" sldId="271"/>
            <ac:spMk id="5" creationId="{170951E5-EBBB-7548-B97E-BFACC4FD1457}"/>
          </ac:spMkLst>
        </pc:spChg>
        <pc:graphicFrameChg chg="mod">
          <ac:chgData name="De Pooter Marijn" userId="634ff10e-5ce1-4de2-b291-de73628c3d81" providerId="ADAL" clId="{07A3D6D4-FAD6-44AD-9EC4-FDAD99046DA3}" dt="2019-12-13T15:08:29.098" v="8763" actId="103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addSp delSp modSp">
        <pc:chgData name="De Pooter Marijn" userId="634ff10e-5ce1-4de2-b291-de73628c3d81" providerId="ADAL" clId="{07A3D6D4-FAD6-44AD-9EC4-FDAD99046DA3}" dt="2019-12-13T11:15:27.959" v="5847" actId="478"/>
        <pc:sldMkLst>
          <pc:docMk/>
          <pc:sldMk cId="519408456" sldId="272"/>
        </pc:sldMkLst>
        <pc:spChg chg="del mod">
          <ac:chgData name="De Pooter Marijn" userId="634ff10e-5ce1-4de2-b291-de73628c3d81" providerId="ADAL" clId="{07A3D6D4-FAD6-44AD-9EC4-FDAD99046DA3}" dt="2019-12-13T09:11:55.567" v="2468" actId="478"/>
          <ac:spMkLst>
            <pc:docMk/>
            <pc:sldMk cId="519408456" sldId="272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27.959" v="5847" actId="478"/>
          <ac:spMkLst>
            <pc:docMk/>
            <pc:sldMk cId="519408456" sldId="27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7.916" v="5842" actId="478"/>
          <ac:spMkLst>
            <pc:docMk/>
            <pc:sldMk cId="519408456" sldId="272"/>
            <ac:spMk id="5" creationId="{170951E5-EBBB-7548-B97E-BFACC4FD1457}"/>
          </ac:spMkLst>
        </pc:spChg>
        <pc:spChg chg="add del mod ord topLvl">
          <ac:chgData name="De Pooter Marijn" userId="634ff10e-5ce1-4de2-b291-de73628c3d81" providerId="ADAL" clId="{07A3D6D4-FAD6-44AD-9EC4-FDAD99046DA3}" dt="2019-12-13T07:50:40.864" v="1540" actId="164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07A3D6D4-FAD6-44AD-9EC4-FDAD99046DA3}" dt="2019-12-13T07:51:45.910" v="1596" actId="20577"/>
          <ac:spMkLst>
            <pc:docMk/>
            <pc:sldMk cId="519408456" sldId="272"/>
            <ac:spMk id="19" creationId="{7E644330-BCBC-48E4-99BD-44071367D322}"/>
          </ac:spMkLst>
        </pc:spChg>
        <pc:spChg chg="mod">
          <ac:chgData name="De Pooter Marijn" userId="634ff10e-5ce1-4de2-b291-de73628c3d81" providerId="ADAL" clId="{07A3D6D4-FAD6-44AD-9EC4-FDAD99046DA3}" dt="2019-12-13T07:56:03.837" v="1708" actId="20577"/>
          <ac:spMkLst>
            <pc:docMk/>
            <pc:sldMk cId="519408456" sldId="272"/>
            <ac:spMk id="24" creationId="{6860A934-B77A-4868-BC0B-870B7B8B95BF}"/>
          </ac:spMkLst>
        </pc:spChg>
        <pc:spChg chg="add mod">
          <ac:chgData name="De Pooter Marijn" userId="634ff10e-5ce1-4de2-b291-de73628c3d81" providerId="ADAL" clId="{07A3D6D4-FAD6-44AD-9EC4-FDAD99046DA3}" dt="2019-12-13T10:21:58.827" v="3613" actId="20577"/>
          <ac:spMkLst>
            <pc:docMk/>
            <pc:sldMk cId="519408456" sldId="272"/>
            <ac:spMk id="28" creationId="{4F9C07ED-5187-4358-A1B7-4A9A65AFD010}"/>
          </ac:spMkLst>
        </pc:spChg>
        <pc:spChg chg="add del mod">
          <ac:chgData name="De Pooter Marijn" userId="634ff10e-5ce1-4de2-b291-de73628c3d81" providerId="ADAL" clId="{07A3D6D4-FAD6-44AD-9EC4-FDAD99046DA3}" dt="2019-12-13T10:31:05.048" v="3931" actId="478"/>
          <ac:spMkLst>
            <pc:docMk/>
            <pc:sldMk cId="519408456" sldId="272"/>
            <ac:spMk id="29" creationId="{DEF9AD08-44CB-48E1-B629-6BA3D5E63D6A}"/>
          </ac:spMkLst>
        </pc:spChg>
        <pc:spChg chg="add del mod">
          <ac:chgData name="De Pooter Marijn" userId="634ff10e-5ce1-4de2-b291-de73628c3d81" providerId="ADAL" clId="{07A3D6D4-FAD6-44AD-9EC4-FDAD99046DA3}" dt="2019-12-13T09:12:06.740" v="2469" actId="478"/>
          <ac:spMkLst>
            <pc:docMk/>
            <pc:sldMk cId="519408456" sldId="272"/>
            <ac:spMk id="31" creationId="{EBAD9A9A-82D0-451D-92E2-7C27D09B8664}"/>
          </ac:spMkLst>
        </pc:spChg>
        <pc:grpChg chg="add del mod">
          <ac:chgData name="De Pooter Marijn" userId="634ff10e-5ce1-4de2-b291-de73628c3d81" providerId="ADAL" clId="{07A3D6D4-FAD6-44AD-9EC4-FDAD99046DA3}" dt="2019-12-13T07:42:59.456" v="1472" actId="165"/>
          <ac:grpSpMkLst>
            <pc:docMk/>
            <pc:sldMk cId="519408456" sldId="272"/>
            <ac:grpSpMk id="10" creationId="{5889D0ED-FEFC-4BC0-BFF3-20CBBA85B9DA}"/>
          </ac:grpSpMkLst>
        </pc:grpChg>
        <pc:grpChg chg="add del mod">
          <ac:chgData name="De Pooter Marijn" userId="634ff10e-5ce1-4de2-b291-de73628c3d81" providerId="ADAL" clId="{07A3D6D4-FAD6-44AD-9EC4-FDAD99046DA3}" dt="2019-12-13T07:50:27.172" v="1539" actId="165"/>
          <ac:grpSpMkLst>
            <pc:docMk/>
            <pc:sldMk cId="519408456" sldId="272"/>
            <ac:grpSpMk id="15" creationId="{C50D4015-463A-499E-A3E3-AF1A2553E128}"/>
          </ac:grpSpMkLst>
        </pc:grpChg>
        <pc:grpChg chg="add mod">
          <ac:chgData name="De Pooter Marijn" userId="634ff10e-5ce1-4de2-b291-de73628c3d81" providerId="ADAL" clId="{07A3D6D4-FAD6-44AD-9EC4-FDAD99046DA3}" dt="2019-12-13T07:50:40.864" v="1540" actId="164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07A3D6D4-FAD6-44AD-9EC4-FDAD99046DA3}" dt="2019-12-13T10:30:58.723" v="3930" actId="478"/>
          <ac:grpSpMkLst>
            <pc:docMk/>
            <pc:sldMk cId="519408456" sldId="272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09:11:52.395" v="2467" actId="478"/>
          <ac:grpSpMkLst>
            <pc:docMk/>
            <pc:sldMk cId="519408456" sldId="272"/>
            <ac:grpSpMk id="23" creationId="{C3F77B8C-33EB-4110-BB55-72BFE61E026D}"/>
          </ac:grpSpMkLst>
        </pc:grpChg>
        <pc:picChg chg="add mod topLvl">
          <ac:chgData name="De Pooter Marijn" userId="634ff10e-5ce1-4de2-b291-de73628c3d81" providerId="ADAL" clId="{07A3D6D4-FAD6-44AD-9EC4-FDAD99046DA3}" dt="2019-12-13T07:54:39.309" v="1626" actId="1036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07A3D6D4-FAD6-44AD-9EC4-FDAD99046DA3}" dt="2019-12-13T07:54:27.945" v="1624" actId="1036"/>
          <ac:picMkLst>
            <pc:docMk/>
            <pc:sldMk cId="519408456" sldId="272"/>
            <ac:picMk id="20" creationId="{7EB390F8-6CA5-4AB3-82C9-95BCE11949D8}"/>
          </ac:picMkLst>
        </pc:picChg>
        <pc:picChg chg="mod">
          <ac:chgData name="De Pooter Marijn" userId="634ff10e-5ce1-4de2-b291-de73628c3d81" providerId="ADAL" clId="{07A3D6D4-FAD6-44AD-9EC4-FDAD99046DA3}" dt="2019-12-13T07:57:49.939" v="1710" actId="207"/>
          <ac:picMkLst>
            <pc:docMk/>
            <pc:sldMk cId="519408456" sldId="272"/>
            <ac:picMk id="25" creationId="{C8C93304-B341-4E49-A2B3-1932EC8D8486}"/>
          </ac:picMkLst>
        </pc:picChg>
        <pc:cxnChg chg="add mod">
          <ac:chgData name="De Pooter Marijn" userId="634ff10e-5ce1-4de2-b291-de73628c3d81" providerId="ADAL" clId="{07A3D6D4-FAD6-44AD-9EC4-FDAD99046DA3}" dt="2019-12-13T07:50:40.864" v="1540" actId="164"/>
          <ac:cxnSpMkLst>
            <pc:docMk/>
            <pc:sldMk cId="519408456" sldId="272"/>
            <ac:cxnSpMk id="12" creationId="{76B4054F-344A-43D1-8529-3E0C5F994E50}"/>
          </ac:cxnSpMkLst>
        </pc:cxnChg>
        <pc:cxnChg chg="add mod">
          <ac:chgData name="De Pooter Marijn" userId="634ff10e-5ce1-4de2-b291-de73628c3d81" providerId="ADAL" clId="{07A3D6D4-FAD6-44AD-9EC4-FDAD99046DA3}" dt="2019-12-13T07:51:12.144" v="1546" actId="1036"/>
          <ac:cxnSpMkLst>
            <pc:docMk/>
            <pc:sldMk cId="519408456" sldId="272"/>
            <ac:cxnSpMk id="16" creationId="{9669D999-5C62-4378-A563-3D449F610AB4}"/>
          </ac:cxnSpMkLst>
        </pc:cxnChg>
      </pc:sldChg>
      <pc:sldChg chg="modSp">
        <pc:chgData name="De Pooter Marijn" userId="634ff10e-5ce1-4de2-b291-de73628c3d81" providerId="ADAL" clId="{07A3D6D4-FAD6-44AD-9EC4-FDAD99046DA3}" dt="2019-12-13T06:22:05.313" v="156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07A3D6D4-FAD6-44AD-9EC4-FDAD99046DA3}" dt="2019-12-13T06:21:58.791" v="134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06:22:05.313" v="156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addSp delSp modSp">
        <pc:chgData name="De Pooter Marijn" userId="634ff10e-5ce1-4de2-b291-de73628c3d81" providerId="ADAL" clId="{07A3D6D4-FAD6-44AD-9EC4-FDAD99046DA3}" dt="2019-12-13T11:34:13.840" v="5894" actId="113"/>
        <pc:sldMkLst>
          <pc:docMk/>
          <pc:sldMk cId="1845148066" sldId="274"/>
        </pc:sldMkLst>
        <pc:spChg chg="mod">
          <ac:chgData name="De Pooter Marijn" userId="634ff10e-5ce1-4de2-b291-de73628c3d81" providerId="ADAL" clId="{07A3D6D4-FAD6-44AD-9EC4-FDAD99046DA3}" dt="2019-12-13T08:13:27.803" v="1800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28:59.150" v="5866" actId="113"/>
          <ac:spMkLst>
            <pc:docMk/>
            <pc:sldMk cId="1845148066" sldId="27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39.931" v="5849" actId="478"/>
          <ac:spMkLst>
            <pc:docMk/>
            <pc:sldMk cId="1845148066" sldId="27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35.141" v="5840" actId="478"/>
          <ac:spMkLst>
            <pc:docMk/>
            <pc:sldMk cId="1845148066" sldId="274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4:13.840" v="5894" actId="113"/>
          <ac:spMkLst>
            <pc:docMk/>
            <pc:sldMk cId="1845148066" sldId="274"/>
            <ac:spMk id="17" creationId="{59A442AF-4D9A-425D-8F23-652FFE19D466}"/>
          </ac:spMkLst>
        </pc:spChg>
        <pc:grpChg chg="add del">
          <ac:chgData name="De Pooter Marijn" userId="634ff10e-5ce1-4de2-b291-de73628c3d81" providerId="ADAL" clId="{07A3D6D4-FAD6-44AD-9EC4-FDAD99046DA3}" dt="2019-12-13T08:07:08.937" v="1722"/>
          <ac:grpSpMkLst>
            <pc:docMk/>
            <pc:sldMk cId="1845148066" sldId="274"/>
            <ac:grpSpMk id="7" creationId="{6B78E3BE-AA87-42ED-8E33-13D17B08394A}"/>
          </ac:grpSpMkLst>
        </pc:grpChg>
        <pc:grpChg chg="add mod">
          <ac:chgData name="De Pooter Marijn" userId="634ff10e-5ce1-4de2-b291-de73628c3d81" providerId="ADAL" clId="{07A3D6D4-FAD6-44AD-9EC4-FDAD99046DA3}" dt="2019-12-13T08:07:31.914" v="1724" actId="1076"/>
          <ac:grpSpMkLst>
            <pc:docMk/>
            <pc:sldMk cId="1845148066" sldId="274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59.756" v="5892" actId="113"/>
        <pc:sldMkLst>
          <pc:docMk/>
          <pc:sldMk cId="4210617673" sldId="275"/>
        </pc:sldMkLst>
        <pc:spChg chg="mod">
          <ac:chgData name="De Pooter Marijn" userId="634ff10e-5ce1-4de2-b291-de73628c3d81" providerId="ADAL" clId="{07A3D6D4-FAD6-44AD-9EC4-FDAD99046DA3}" dt="2019-12-13T08:31:56.999" v="1953" actId="20577"/>
          <ac:spMkLst>
            <pc:docMk/>
            <pc:sldMk cId="4210617673" sldId="27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59.756" v="5892" actId="113"/>
          <ac:spMkLst>
            <pc:docMk/>
            <pc:sldMk cId="4210617673" sldId="27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3.342" v="5850" actId="478"/>
          <ac:spMkLst>
            <pc:docMk/>
            <pc:sldMk cId="4210617673" sldId="27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9.677" v="5839" actId="478"/>
          <ac:spMkLst>
            <pc:docMk/>
            <pc:sldMk cId="4210617673" sldId="275"/>
            <ac:spMk id="5" creationId="{170951E5-EBBB-7548-B97E-BFACC4FD1457}"/>
          </ac:spMkLst>
        </pc:spChg>
        <pc:spChg chg="add del mod">
          <ac:chgData name="De Pooter Marijn" userId="634ff10e-5ce1-4de2-b291-de73628c3d81" providerId="ADAL" clId="{07A3D6D4-FAD6-44AD-9EC4-FDAD99046DA3}" dt="2019-12-13T08:44:46.267" v="2087" actId="478"/>
          <ac:spMkLst>
            <pc:docMk/>
            <pc:sldMk cId="4210617673" sldId="275"/>
            <ac:spMk id="12" creationId="{BD55EF70-CE08-4F55-A28D-D023C0C7ABA9}"/>
          </ac:spMkLst>
        </pc:spChg>
        <pc:spChg chg="add del mod">
          <ac:chgData name="De Pooter Marijn" userId="634ff10e-5ce1-4de2-b291-de73628c3d81" providerId="ADAL" clId="{07A3D6D4-FAD6-44AD-9EC4-FDAD99046DA3}" dt="2019-12-13T08:45:30.488" v="2093"/>
          <ac:spMkLst>
            <pc:docMk/>
            <pc:sldMk cId="4210617673" sldId="275"/>
            <ac:spMk id="13" creationId="{0075B1F1-D76A-4CDC-9D4C-A656572DF1E0}"/>
          </ac:spMkLst>
        </pc:spChg>
        <pc:spChg chg="add mod">
          <ac:chgData name="De Pooter Marijn" userId="634ff10e-5ce1-4de2-b291-de73628c3d81" providerId="ADAL" clId="{07A3D6D4-FAD6-44AD-9EC4-FDAD99046DA3}" dt="2019-12-13T11:29:50.226" v="5867" actId="113"/>
          <ac:spMkLst>
            <pc:docMk/>
            <pc:sldMk cId="4210617673" sldId="275"/>
            <ac:spMk id="14" creationId="{BCA81EBB-308D-4BDF-9988-A77AD5ED0DF5}"/>
          </ac:spMkLst>
        </pc:spChg>
        <pc:grpChg chg="add mod">
          <ac:chgData name="De Pooter Marijn" userId="634ff10e-5ce1-4de2-b291-de73628c3d81" providerId="ADAL" clId="{07A3D6D4-FAD6-44AD-9EC4-FDAD99046DA3}" dt="2019-12-13T08:10:40.395" v="1761" actId="1036"/>
          <ac:grpSpMkLst>
            <pc:docMk/>
            <pc:sldMk cId="4210617673" sldId="275"/>
            <ac:grpSpMk id="7" creationId="{2A92C44F-5223-40ED-99A9-EEDA500378F6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45.642" v="5891" actId="113"/>
        <pc:sldMkLst>
          <pc:docMk/>
          <pc:sldMk cId="1497977832" sldId="276"/>
        </pc:sldMkLst>
        <pc:spChg chg="mod">
          <ac:chgData name="De Pooter Marijn" userId="634ff10e-5ce1-4de2-b291-de73628c3d81" providerId="ADAL" clId="{07A3D6D4-FAD6-44AD-9EC4-FDAD99046DA3}" dt="2019-12-13T08:13:35.807" v="180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45.642" v="5891" actId="113"/>
          <ac:spMkLst>
            <pc:docMk/>
            <pc:sldMk cId="1497977832" sldId="27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8.439" v="5851" actId="478"/>
          <ac:spMkLst>
            <pc:docMk/>
            <pc:sldMk cId="1497977832" sldId="27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4.607" v="5838" actId="478"/>
          <ac:spMkLst>
            <pc:docMk/>
            <pc:sldMk cId="1497977832" sldId="276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0:26.405" v="5874" actId="113"/>
          <ac:spMkLst>
            <pc:docMk/>
            <pc:sldMk cId="1497977832" sldId="276"/>
            <ac:spMk id="12" creationId="{6EC7CE0E-9844-48E7-9157-7B21B0C5D34E}"/>
          </ac:spMkLst>
        </pc:spChg>
        <pc:grpChg chg="add">
          <ac:chgData name="De Pooter Marijn" userId="634ff10e-5ce1-4de2-b291-de73628c3d81" providerId="ADAL" clId="{07A3D6D4-FAD6-44AD-9EC4-FDAD99046DA3}" dt="2019-12-13T08:11:30.485" v="1774"/>
          <ac:grpSpMkLst>
            <pc:docMk/>
            <pc:sldMk cId="1497977832" sldId="276"/>
            <ac:grpSpMk id="7" creationId="{A508F8BD-F6CC-489F-8C36-60A2660D4F91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20:11:41.985" v="10826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07A3D6D4-FAD6-44AD-9EC4-FDAD99046DA3}" dt="2019-12-13T08:13:43.610" v="1805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1:41.985" v="10826" actId="207"/>
          <ac:spMkLst>
            <pc:docMk/>
            <pc:sldMk cId="3374086667" sldId="27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3.804" v="5852" actId="478"/>
          <ac:spMkLst>
            <pc:docMk/>
            <pc:sldMk cId="3374086667" sldId="27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0.638" v="5837" actId="478"/>
          <ac:spMkLst>
            <pc:docMk/>
            <pc:sldMk cId="3374086667" sldId="27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5:34.006" v="1821" actId="20577"/>
          <ac:spMkLst>
            <pc:docMk/>
            <pc:sldMk cId="3374086667" sldId="277"/>
            <ac:spMk id="8" creationId="{85AB7837-E430-4D92-B538-2843377BD331}"/>
          </ac:spMkLst>
        </pc:spChg>
        <pc:grpChg chg="add mod">
          <ac:chgData name="De Pooter Marijn" userId="634ff10e-5ce1-4de2-b291-de73628c3d81" providerId="ADAL" clId="{07A3D6D4-FAD6-44AD-9EC4-FDAD99046DA3}" dt="2019-12-13T19:56:36.586" v="10817" actId="14826"/>
          <ac:grpSpMkLst>
            <pc:docMk/>
            <pc:sldMk cId="3374086667" sldId="277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10.070" v="10818" actId="207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 add del ord">
        <pc:chgData name="De Pooter Marijn" userId="634ff10e-5ce1-4de2-b291-de73628c3d81" providerId="ADAL" clId="{07A3D6D4-FAD6-44AD-9EC4-FDAD99046DA3}" dt="2019-12-13T09:27:20.437" v="2832" actId="2696"/>
        <pc:sldMkLst>
          <pc:docMk/>
          <pc:sldMk cId="1616704260" sldId="278"/>
        </pc:sldMkLst>
        <pc:spChg chg="mod">
          <ac:chgData name="De Pooter Marijn" userId="634ff10e-5ce1-4de2-b291-de73628c3d81" providerId="ADAL" clId="{07A3D6D4-FAD6-44AD-9EC4-FDAD99046DA3}" dt="2019-12-13T06:12:06.680" v="107" actId="20577"/>
          <ac:spMkLst>
            <pc:docMk/>
            <pc:sldMk cId="1616704260" sldId="278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7A3D6D4-FAD6-44AD-9EC4-FDAD99046DA3}" dt="2019-12-13T09:25:51.303" v="2823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07A3D6D4-FAD6-44AD-9EC4-FDAD99046DA3}" dt="2019-12-13T09:25:51.303" v="2823" actId="20577"/>
          <ac:spMkLst>
            <pc:docMk/>
            <pc:sldMk cId="3341352248" sldId="279"/>
            <ac:spMk id="2" creationId="{C8E4B304-2DE3-F24E-99A6-73CE5CA3B523}"/>
          </ac:spMkLst>
        </pc:spChg>
      </pc:sldChg>
      <pc:sldChg chg="modSp add del">
        <pc:chgData name="De Pooter Marijn" userId="634ff10e-5ce1-4de2-b291-de73628c3d81" providerId="ADAL" clId="{07A3D6D4-FAD6-44AD-9EC4-FDAD99046DA3}" dt="2019-12-13T09:22:21.836" v="2812" actId="2696"/>
        <pc:sldMkLst>
          <pc:docMk/>
          <pc:sldMk cId="3587490499" sldId="280"/>
        </pc:sldMkLst>
        <pc:spChg chg="mod">
          <ac:chgData name="De Pooter Marijn" userId="634ff10e-5ce1-4de2-b291-de73628c3d81" providerId="ADAL" clId="{07A3D6D4-FAD6-44AD-9EC4-FDAD99046DA3}" dt="2019-12-13T06:47:40.136" v="899" actId="20577"/>
          <ac:spMkLst>
            <pc:docMk/>
            <pc:sldMk cId="3587490499" sldId="28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7:31.471" v="885" actId="404"/>
          <ac:spMkLst>
            <pc:docMk/>
            <pc:sldMk cId="3587490499" sldId="280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09:14:35.485" v="2563" actId="2696"/>
        <pc:sldMkLst>
          <pc:docMk/>
          <pc:sldMk cId="2506887980" sldId="281"/>
        </pc:sldMkLst>
        <pc:spChg chg="mod">
          <ac:chgData name="De Pooter Marijn" userId="634ff10e-5ce1-4de2-b291-de73628c3d81" providerId="ADAL" clId="{07A3D6D4-FAD6-44AD-9EC4-FDAD99046DA3}" dt="2019-12-13T06:22:45.562" v="197" actId="20577"/>
          <ac:spMkLst>
            <pc:docMk/>
            <pc:sldMk cId="2506887980" sldId="281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37:13.338" v="329" actId="20577"/>
          <ac:spMkLst>
            <pc:docMk/>
            <pc:sldMk cId="2506887980" sldId="281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15:22.302" v="2580" actId="2696"/>
        <pc:sldMkLst>
          <pc:docMk/>
          <pc:sldMk cId="913906447" sldId="282"/>
        </pc:sldMkLst>
        <pc:spChg chg="mod">
          <ac:chgData name="De Pooter Marijn" userId="634ff10e-5ce1-4de2-b291-de73628c3d81" providerId="ADAL" clId="{07A3D6D4-FAD6-44AD-9EC4-FDAD99046DA3}" dt="2019-12-13T06:28:46.182" v="257" actId="20577"/>
          <ac:spMkLst>
            <pc:docMk/>
            <pc:sldMk cId="913906447" sldId="282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0:08.720" v="473" actId="20577"/>
          <ac:spMkLst>
            <pc:docMk/>
            <pc:sldMk cId="913906447" sldId="282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21:32.832" v="2778" actId="2696"/>
        <pc:sldMkLst>
          <pc:docMk/>
          <pc:sldMk cId="774056314" sldId="283"/>
        </pc:sldMkLst>
        <pc:spChg chg="mod">
          <ac:chgData name="De Pooter Marijn" userId="634ff10e-5ce1-4de2-b291-de73628c3d81" providerId="ADAL" clId="{07A3D6D4-FAD6-44AD-9EC4-FDAD99046DA3}" dt="2019-12-13T06:46:40.527" v="870" actId="20577"/>
          <ac:spMkLst>
            <pc:docMk/>
            <pc:sldMk cId="774056314" sldId="283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5:09:07.114" v="880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07A3D6D4-FAD6-44AD-9EC4-FDAD99046DA3}" dt="2019-12-13T06:48:29.664" v="923" actId="20577"/>
          <ac:spMkLst>
            <pc:docMk/>
            <pc:sldMk cId="1513872387" sldId="28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09:07.114" v="8805" actId="20577"/>
          <ac:spMkLst>
            <pc:docMk/>
            <pc:sldMk cId="1513872387" sldId="28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7.420" v="5860" actId="478"/>
          <ac:spMkLst>
            <pc:docMk/>
            <pc:sldMk cId="1513872387" sldId="28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24.486" v="5829" actId="478"/>
          <ac:spMkLst>
            <pc:docMk/>
            <pc:sldMk cId="1513872387" sldId="284"/>
            <ac:spMk id="5" creationId="{170951E5-EBBB-7548-B97E-BFACC4FD1457}"/>
          </ac:spMkLst>
        </pc:spChg>
      </pc:sldChg>
      <pc:sldChg chg="modSp add del">
        <pc:chgData name="De Pooter Marijn" userId="634ff10e-5ce1-4de2-b291-de73628c3d81" providerId="ADAL" clId="{07A3D6D4-FAD6-44AD-9EC4-FDAD99046DA3}" dt="2019-12-13T06:48:04.807" v="911" actId="2696"/>
        <pc:sldMkLst>
          <pc:docMk/>
          <pc:sldMk cId="2336102105" sldId="284"/>
        </pc:sldMkLst>
        <pc:spChg chg="mod">
          <ac:chgData name="De Pooter Marijn" userId="634ff10e-5ce1-4de2-b291-de73628c3d81" providerId="ADAL" clId="{07A3D6D4-FAD6-44AD-9EC4-FDAD99046DA3}" dt="2019-12-13T06:47:57.952" v="910" actId="20577"/>
          <ac:spMkLst>
            <pc:docMk/>
            <pc:sldMk cId="2336102105" sldId="284"/>
            <ac:spMk id="2" creationId="{E86959B1-3923-4945-A1AB-86C646A4550E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1:15:57.364" v="5853" actId="478"/>
        <pc:sldMkLst>
          <pc:docMk/>
          <pc:sldMk cId="2842159913" sldId="285"/>
        </pc:sldMkLst>
        <pc:spChg chg="mod">
          <ac:chgData name="De Pooter Marijn" userId="634ff10e-5ce1-4de2-b291-de73628c3d81" providerId="ADAL" clId="{07A3D6D4-FAD6-44AD-9EC4-FDAD99046DA3}" dt="2019-12-13T08:17:32.287" v="1860" actId="20577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38:23.725" v="4402" actId="6549"/>
          <ac:spMkLst>
            <pc:docMk/>
            <pc:sldMk cId="2842159913" sldId="28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7.364" v="5853" actId="478"/>
          <ac:spMkLst>
            <pc:docMk/>
            <pc:sldMk cId="2842159913" sldId="28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5.103" v="5836" actId="478"/>
          <ac:spMkLst>
            <pc:docMk/>
            <pc:sldMk cId="2842159913" sldId="285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7:28.176" v="1857" actId="20577"/>
          <ac:spMkLst>
            <pc:docMk/>
            <pc:sldMk cId="2842159913" sldId="285"/>
            <ac:spMk id="8" creationId="{7FA4D928-E4CE-44E5-8A50-DAB9110C4394}"/>
          </ac:spMkLst>
        </pc:spChg>
        <pc:grpChg chg="add mod">
          <ac:chgData name="De Pooter Marijn" userId="634ff10e-5ce1-4de2-b291-de73628c3d81" providerId="ADAL" clId="{07A3D6D4-FAD6-44AD-9EC4-FDAD99046DA3}" dt="2019-12-13T08:18:34.256" v="1861" actId="14826"/>
          <ac:grpSpMkLst>
            <pc:docMk/>
            <pc:sldMk cId="2842159913" sldId="285"/>
            <ac:grpSpMk id="7" creationId="{D029D5A1-E55D-42C3-BDC9-54D21A954650}"/>
          </ac:grpSpMkLst>
        </pc:grpChg>
        <pc:picChg chg="mod">
          <ac:chgData name="De Pooter Marijn" userId="634ff10e-5ce1-4de2-b291-de73628c3d81" providerId="ADAL" clId="{07A3D6D4-FAD6-44AD-9EC4-FDAD99046DA3}" dt="2019-12-13T08:18:39.407" v="1862" actId="207"/>
          <ac:picMkLst>
            <pc:docMk/>
            <pc:sldMk cId="2842159913" sldId="285"/>
            <ac:picMk id="9" creationId="{3C5409BA-F9BE-4E64-9527-FF3B4A43303A}"/>
          </ac:picMkLst>
        </pc:picChg>
      </pc:sldChg>
      <pc:sldChg chg="add del">
        <pc:chgData name="De Pooter Marijn" userId="634ff10e-5ce1-4de2-b291-de73628c3d81" providerId="ADAL" clId="{07A3D6D4-FAD6-44AD-9EC4-FDAD99046DA3}" dt="2019-12-13T09:12:33.649" v="2496" actId="2696"/>
        <pc:sldMkLst>
          <pc:docMk/>
          <pc:sldMk cId="478304014" sldId="286"/>
        </pc:sldMkLst>
      </pc:sldChg>
      <pc:sldChg chg="delSp modSp add ord">
        <pc:chgData name="De Pooter Marijn" userId="634ff10e-5ce1-4de2-b291-de73628c3d81" providerId="ADAL" clId="{07A3D6D4-FAD6-44AD-9EC4-FDAD99046DA3}" dt="2019-12-13T11:16:05.053" v="5854" actId="478"/>
        <pc:sldMkLst>
          <pc:docMk/>
          <pc:sldMk cId="1474709772" sldId="286"/>
        </pc:sldMkLst>
        <pc:spChg chg="mod">
          <ac:chgData name="De Pooter Marijn" userId="634ff10e-5ce1-4de2-b291-de73628c3d81" providerId="ADAL" clId="{07A3D6D4-FAD6-44AD-9EC4-FDAD99046DA3}" dt="2019-12-13T09:12:59.067" v="2509" actId="20577"/>
          <ac:spMkLst>
            <pc:docMk/>
            <pc:sldMk cId="1474709772" sldId="286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16:05.053" v="5854" actId="478"/>
          <ac:spMkLst>
            <pc:docMk/>
            <pc:sldMk cId="1474709772" sldId="28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0.039" v="5835" actId="478"/>
          <ac:spMkLst>
            <pc:docMk/>
            <pc:sldMk cId="1474709772" sldId="28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9:51:27.247" v="3053" actId="1036"/>
          <ac:spMkLst>
            <pc:docMk/>
            <pc:sldMk cId="1474709772" sldId="286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33:51.575" v="4147" actId="478"/>
          <ac:spMkLst>
            <pc:docMk/>
            <pc:sldMk cId="1474709772" sldId="286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48.190" v="4146" actId="478"/>
          <ac:grpSpMkLst>
            <pc:docMk/>
            <pc:sldMk cId="1474709772" sldId="286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33:20.790" v="5888" actId="113"/>
        <pc:sldMkLst>
          <pc:docMk/>
          <pc:sldMk cId="225079790" sldId="287"/>
        </pc:sldMkLst>
        <pc:spChg chg="mod">
          <ac:chgData name="De Pooter Marijn" userId="634ff10e-5ce1-4de2-b291-de73628c3d81" providerId="ADAL" clId="{07A3D6D4-FAD6-44AD-9EC4-FDAD99046DA3}" dt="2019-12-13T09:14:01.790" v="2554" actId="20577"/>
          <ac:spMkLst>
            <pc:docMk/>
            <pc:sldMk cId="225079790" sldId="28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2:12.742" v="5878" actId="113"/>
          <ac:spMkLst>
            <pc:docMk/>
            <pc:sldMk cId="225079790" sldId="28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3.909" v="5856" actId="478"/>
          <ac:spMkLst>
            <pc:docMk/>
            <pc:sldMk cId="225079790" sldId="28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0.482" v="5833" actId="478"/>
          <ac:spMkLst>
            <pc:docMk/>
            <pc:sldMk cId="225079790" sldId="28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20.790" v="5888" actId="113"/>
          <ac:spMkLst>
            <pc:docMk/>
            <pc:sldMk cId="225079790" sldId="287"/>
            <ac:spMk id="17" creationId="{59A442AF-4D9A-425D-8F23-652FFE19D466}"/>
          </ac:spMkLst>
        </pc:spChg>
      </pc:sldChg>
      <pc:sldChg chg="delSp modSp add">
        <pc:chgData name="De Pooter Marijn" userId="634ff10e-5ce1-4de2-b291-de73628c3d81" providerId="ADAL" clId="{07A3D6D4-FAD6-44AD-9EC4-FDAD99046DA3}" dt="2019-12-13T11:33:09.921" v="5886" actId="113"/>
        <pc:sldMkLst>
          <pc:docMk/>
          <pc:sldMk cId="2172744578" sldId="288"/>
        </pc:sldMkLst>
        <pc:spChg chg="mod">
          <ac:chgData name="De Pooter Marijn" userId="634ff10e-5ce1-4de2-b291-de73628c3d81" providerId="ADAL" clId="{07A3D6D4-FAD6-44AD-9EC4-FDAD99046DA3}" dt="2019-12-13T11:32:56.217" v="5884" actId="113"/>
          <ac:spMkLst>
            <pc:docMk/>
            <pc:sldMk cId="2172744578" sldId="288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9.339" v="5857" actId="478"/>
          <ac:spMkLst>
            <pc:docMk/>
            <pc:sldMk cId="2172744578" sldId="288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43.450" v="5832" actId="478"/>
          <ac:spMkLst>
            <pc:docMk/>
            <pc:sldMk cId="2172744578" sldId="288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09.921" v="5886" actId="113"/>
          <ac:spMkLst>
            <pc:docMk/>
            <pc:sldMk cId="2172744578" sldId="288"/>
            <ac:spMk id="17" creationId="{59A442AF-4D9A-425D-8F23-652FFE19D4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14.407" v="10832" actId="207"/>
        <pc:sldMkLst>
          <pc:docMk/>
          <pc:sldMk cId="197127571" sldId="289"/>
        </pc:sldMkLst>
        <pc:spChg chg="mod">
          <ac:chgData name="De Pooter Marijn" userId="634ff10e-5ce1-4de2-b291-de73628c3d81" providerId="ADAL" clId="{07A3D6D4-FAD6-44AD-9EC4-FDAD99046DA3}" dt="2019-12-13T09:21:56.317" v="2795" actId="20577"/>
          <ac:spMkLst>
            <pc:docMk/>
            <pc:sldMk cId="197127571" sldId="289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3:14.407" v="10832" actId="207"/>
          <ac:spMkLst>
            <pc:docMk/>
            <pc:sldMk cId="197127571" sldId="28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44.952" v="5858" actId="478"/>
          <ac:spMkLst>
            <pc:docMk/>
            <pc:sldMk cId="197127571" sldId="28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8.039" v="5831" actId="478"/>
          <ac:spMkLst>
            <pc:docMk/>
            <pc:sldMk cId="197127571" sldId="289"/>
            <ac:spMk id="5" creationId="{170951E5-EBBB-7548-B97E-BFACC4FD1457}"/>
          </ac:spMkLst>
        </pc:spChg>
        <pc:grpChg chg="mod">
          <ac:chgData name="De Pooter Marijn" userId="634ff10e-5ce1-4de2-b291-de73628c3d81" providerId="ADAL" clId="{07A3D6D4-FAD6-44AD-9EC4-FDAD99046DA3}" dt="2019-12-13T19:57:54.051" v="10819" actId="14826"/>
          <ac:grpSpMkLst>
            <pc:docMk/>
            <pc:sldMk cId="197127571" sldId="289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59.066" v="10820" actId="207"/>
          <ac:picMkLst>
            <pc:docMk/>
            <pc:sldMk cId="197127571" sldId="289"/>
            <ac:picMk id="9" creationId="{3A682BE5-EE5E-4B2A-95CB-204EB8B3949B}"/>
          </ac:picMkLst>
        </pc:picChg>
      </pc:sldChg>
      <pc:sldChg chg="delSp modSp add ord">
        <pc:chgData name="De Pooter Marijn" userId="634ff10e-5ce1-4de2-b291-de73628c3d81" providerId="ADAL" clId="{07A3D6D4-FAD6-44AD-9EC4-FDAD99046DA3}" dt="2019-12-13T11:21:02.193" v="5861" actId="478"/>
        <pc:sldMkLst>
          <pc:docMk/>
          <pc:sldMk cId="548687360" sldId="290"/>
        </pc:sldMkLst>
        <pc:spChg chg="mod">
          <ac:chgData name="De Pooter Marijn" userId="634ff10e-5ce1-4de2-b291-de73628c3d81" providerId="ADAL" clId="{07A3D6D4-FAD6-44AD-9EC4-FDAD99046DA3}" dt="2019-12-13T09:27:39.227" v="2839" actId="20577"/>
          <ac:spMkLst>
            <pc:docMk/>
            <pc:sldMk cId="548687360" sldId="290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21:02.193" v="5861" actId="478"/>
          <ac:spMkLst>
            <pc:docMk/>
            <pc:sldMk cId="548687360" sldId="290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14.061" v="5828" actId="478"/>
          <ac:spMkLst>
            <pc:docMk/>
            <pc:sldMk cId="548687360" sldId="290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59:02.315" v="5248" actId="1036"/>
          <ac:spMkLst>
            <pc:docMk/>
            <pc:sldMk cId="548687360" sldId="290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50:18.433" v="5006" actId="478"/>
          <ac:spMkLst>
            <pc:docMk/>
            <pc:sldMk cId="548687360" sldId="290"/>
            <ac:spMk id="29" creationId="{DEF9AD08-44CB-48E1-B629-6BA3D5E63D6A}"/>
          </ac:spMkLst>
        </pc:spChg>
        <pc:grpChg chg="del mod">
          <ac:chgData name="De Pooter Marijn" userId="634ff10e-5ce1-4de2-b291-de73628c3d81" providerId="ADAL" clId="{07A3D6D4-FAD6-44AD-9EC4-FDAD99046DA3}" dt="2019-12-13T10:50:13.544" v="5005" actId="478"/>
          <ac:grpSpMkLst>
            <pc:docMk/>
            <pc:sldMk cId="548687360" sldId="290"/>
            <ac:grpSpMk id="18" creationId="{AD34872D-63DB-47B8-8DE1-DB3059232B19}"/>
          </ac:grpSpMkLst>
        </pc:grpChg>
      </pc:sldChg>
      <pc:sldChg chg="addSp delSp modSp add modAnim">
        <pc:chgData name="De Pooter Marijn" userId="634ff10e-5ce1-4de2-b291-de73628c3d81" providerId="ADAL" clId="{07A3D6D4-FAD6-44AD-9EC4-FDAD99046DA3}" dt="2019-12-13T15:04:43.352" v="8654" actId="14100"/>
        <pc:sldMkLst>
          <pc:docMk/>
          <pc:sldMk cId="1597515294" sldId="291"/>
        </pc:sldMkLst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3" creationId="{0404F855-57EB-4013-8B77-A4502D830926}"/>
          </ac:spMkLst>
        </pc:spChg>
        <pc:spChg chg="del">
          <ac:chgData name="De Pooter Marijn" userId="634ff10e-5ce1-4de2-b291-de73628c3d81" providerId="ADAL" clId="{07A3D6D4-FAD6-44AD-9EC4-FDAD99046DA3}" dt="2019-12-13T11:21:06.473" v="5862" actId="478"/>
          <ac:spMkLst>
            <pc:docMk/>
            <pc:sldMk cId="1597515294" sldId="29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8.260" v="5827" actId="478"/>
          <ac:spMkLst>
            <pc:docMk/>
            <pc:sldMk cId="1597515294" sldId="291"/>
            <ac:spMk id="5" creationId="{170951E5-EBBB-7548-B97E-BFACC4FD1457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7" creationId="{E4883CB2-236C-4715-A260-C6520F8F40E7}"/>
          </ac:spMkLst>
        </pc:spChg>
        <pc:spChg chg="add mod topLvl">
          <ac:chgData name="De Pooter Marijn" userId="634ff10e-5ce1-4de2-b291-de73628c3d81" providerId="ADAL" clId="{07A3D6D4-FAD6-44AD-9EC4-FDAD99046DA3}" dt="2019-12-13T15:04:43.352" v="8654" actId="14100"/>
          <ac:spMkLst>
            <pc:docMk/>
            <pc:sldMk cId="1597515294" sldId="291"/>
            <ac:spMk id="23" creationId="{CBB965C4-AD38-44D7-8F91-306FF19BCA73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4" creationId="{4F577C10-0EC5-40C8-B5F0-14DCD2871DDA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5" creationId="{D9E07D93-97F1-4D40-AA8E-4DA89C600A9A}"/>
          </ac:spMkLst>
        </pc:spChg>
        <pc:spChg chg="del">
          <ac:chgData name="De Pooter Marijn" userId="634ff10e-5ce1-4de2-b291-de73628c3d81" providerId="ADAL" clId="{07A3D6D4-FAD6-44AD-9EC4-FDAD99046DA3}" dt="2019-12-13T10:35:50.287" v="4149" actId="478"/>
          <ac:spMkLst>
            <pc:docMk/>
            <pc:sldMk cId="1597515294" sldId="291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14:50:27.744" v="8350" actId="14100"/>
          <ac:spMkLst>
            <pc:docMk/>
            <pc:sldMk cId="1597515294" sldId="291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5:46.591" v="4148" actId="478"/>
          <ac:grpSpMkLst>
            <pc:docMk/>
            <pc:sldMk cId="1597515294" sldId="291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6:07.509" v="4150" actId="1076"/>
          <ac:grpSpMkLst>
            <pc:docMk/>
            <pc:sldMk cId="1597515294" sldId="291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14:50:18.292" v="8349" actId="165"/>
          <ac:grpSpMkLst>
            <pc:docMk/>
            <pc:sldMk cId="1597515294" sldId="291"/>
            <ac:grpSpMk id="42" creationId="{C5FB0484-8764-4E05-877C-AFBD184449F1}"/>
          </ac:grpSpMkLst>
        </pc:grpChg>
        <pc:cxnChg chg="add mod topLvl">
          <ac:chgData name="De Pooter Marijn" userId="634ff10e-5ce1-4de2-b291-de73628c3d81" providerId="ADAL" clId="{07A3D6D4-FAD6-44AD-9EC4-FDAD99046DA3}" dt="2019-12-13T14:50:18.292" v="8349" actId="165"/>
          <ac:cxnSpMkLst>
            <pc:docMk/>
            <pc:sldMk cId="1597515294" sldId="291"/>
            <ac:cxnSpMk id="11" creationId="{134F16AB-807B-4D62-9365-3EF6A814F21E}"/>
          </ac:cxnSpMkLst>
        </pc:cxnChg>
        <pc:cxnChg chg="add mod topLvl">
          <ac:chgData name="De Pooter Marijn" userId="634ff10e-5ce1-4de2-b291-de73628c3d81" providerId="ADAL" clId="{07A3D6D4-FAD6-44AD-9EC4-FDAD99046DA3}" dt="2019-12-13T14:51:21.157" v="8357" actId="14100"/>
          <ac:cxnSpMkLst>
            <pc:docMk/>
            <pc:sldMk cId="1597515294" sldId="291"/>
            <ac:cxnSpMk id="14" creationId="{1A1E38A3-C733-45A0-83B6-3DA7CA7B4E00}"/>
          </ac:cxnSpMkLst>
        </pc:cxnChg>
      </pc:sldChg>
      <pc:sldChg chg="delSp modSp add">
        <pc:chgData name="De Pooter Marijn" userId="634ff10e-5ce1-4de2-b291-de73628c3d81" providerId="ADAL" clId="{07A3D6D4-FAD6-44AD-9EC4-FDAD99046DA3}" dt="2019-12-13T20:12:28.508" v="10828" actId="207"/>
        <pc:sldMkLst>
          <pc:docMk/>
          <pc:sldMk cId="1065570609" sldId="292"/>
        </pc:sldMkLst>
        <pc:spChg chg="del">
          <ac:chgData name="De Pooter Marijn" userId="634ff10e-5ce1-4de2-b291-de73628c3d81" providerId="ADAL" clId="{07A3D6D4-FAD6-44AD-9EC4-FDAD99046DA3}" dt="2019-12-13T11:15:33.054" v="5848" actId="478"/>
          <ac:spMkLst>
            <pc:docMk/>
            <pc:sldMk cId="1065570609" sldId="29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3.058" v="5841" actId="478"/>
          <ac:spMkLst>
            <pc:docMk/>
            <pc:sldMk cId="1065570609" sldId="292"/>
            <ac:spMk id="5" creationId="{170951E5-EBBB-7548-B97E-BFACC4FD1457}"/>
          </ac:spMkLst>
        </pc:spChg>
        <pc:spChg chg="del">
          <ac:chgData name="De Pooter Marijn" userId="634ff10e-5ce1-4de2-b291-de73628c3d81" providerId="ADAL" clId="{07A3D6D4-FAD6-44AD-9EC4-FDAD99046DA3}" dt="2019-12-13T10:29:18.196" v="3871" actId="478"/>
          <ac:spMkLst>
            <pc:docMk/>
            <pc:sldMk cId="1065570609" sldId="292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28.508" v="10828" actId="207"/>
          <ac:spMkLst>
            <pc:docMk/>
            <pc:sldMk cId="1065570609" sldId="292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29:20.214" v="3872" actId="478"/>
          <ac:grpSpMkLst>
            <pc:docMk/>
            <pc:sldMk cId="1065570609" sldId="292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1:25.194" v="3932" actId="1076"/>
          <ac:grpSpMkLst>
            <pc:docMk/>
            <pc:sldMk cId="1065570609" sldId="292"/>
            <ac:grpSpMk id="18" creationId="{AD34872D-63DB-47B8-8DE1-DB3059232B19}"/>
          </ac:grpSpMkLst>
        </pc:grpChg>
      </pc:sldChg>
      <pc:sldChg chg="addSp delSp modSp add del">
        <pc:chgData name="De Pooter Marijn" userId="634ff10e-5ce1-4de2-b291-de73628c3d81" providerId="ADAL" clId="{07A3D6D4-FAD6-44AD-9EC4-FDAD99046DA3}" dt="2019-12-13T20:12:47.442" v="10829" actId="207"/>
        <pc:sldMkLst>
          <pc:docMk/>
          <pc:sldMk cId="159997603" sldId="293"/>
        </pc:sldMkLst>
        <pc:spChg chg="del">
          <ac:chgData name="De Pooter Marijn" userId="634ff10e-5ce1-4de2-b291-de73628c3d81" providerId="ADAL" clId="{07A3D6D4-FAD6-44AD-9EC4-FDAD99046DA3}" dt="2019-12-13T11:16:13.598" v="5855" actId="478"/>
          <ac:spMkLst>
            <pc:docMk/>
            <pc:sldMk cId="159997603" sldId="293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7.538" v="5834" actId="478"/>
          <ac:spMkLst>
            <pc:docMk/>
            <pc:sldMk cId="159997603" sldId="293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32:52.463" v="4061" actId="1036"/>
          <ac:spMkLst>
            <pc:docMk/>
            <pc:sldMk cId="159997603" sldId="293"/>
            <ac:spMk id="19" creationId="{7E644330-BCBC-48E4-99BD-44071367D322}"/>
          </ac:spMkLst>
        </pc:spChg>
        <pc:spChg chg="add del">
          <ac:chgData name="De Pooter Marijn" userId="634ff10e-5ce1-4de2-b291-de73628c3d81" providerId="ADAL" clId="{07A3D6D4-FAD6-44AD-9EC4-FDAD99046DA3}" dt="2019-12-13T10:33:28.154" v="4074" actId="478"/>
          <ac:spMkLst>
            <pc:docMk/>
            <pc:sldMk cId="159997603" sldId="293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47.442" v="10829" actId="207"/>
          <ac:spMkLst>
            <pc:docMk/>
            <pc:sldMk cId="159997603" sldId="293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09.582" v="4072" actId="478"/>
          <ac:grpSpMkLst>
            <pc:docMk/>
            <pc:sldMk cId="159997603" sldId="293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3:23.324" v="4073" actId="1076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20:50.696" v="5859" actId="478"/>
        <pc:sldMkLst>
          <pc:docMk/>
          <pc:sldMk cId="940007482" sldId="294"/>
        </pc:sldMkLst>
        <pc:spChg chg="mod">
          <ac:chgData name="De Pooter Marijn" userId="634ff10e-5ce1-4de2-b291-de73628c3d81" providerId="ADAL" clId="{07A3D6D4-FAD6-44AD-9EC4-FDAD99046DA3}" dt="2019-12-13T10:38:59.748" v="441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41:17.650" v="4575" actId="20577"/>
          <ac:spMkLst>
            <pc:docMk/>
            <pc:sldMk cId="940007482" sldId="29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0.696" v="5859" actId="478"/>
          <ac:spMkLst>
            <pc:docMk/>
            <pc:sldMk cId="940007482" sldId="29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2.710" v="5830" actId="478"/>
          <ac:spMkLst>
            <pc:docMk/>
            <pc:sldMk cId="940007482" sldId="294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1:25:35.833" v="5864" actId="478"/>
        <pc:sldMkLst>
          <pc:docMk/>
          <pc:sldMk cId="4081770311" sldId="295"/>
        </pc:sldMkLst>
        <pc:spChg chg="mod">
          <ac:chgData name="De Pooter Marijn" userId="634ff10e-5ce1-4de2-b291-de73628c3d81" providerId="ADAL" clId="{07A3D6D4-FAD6-44AD-9EC4-FDAD99046DA3}" dt="2019-12-13T10:41:46.799" v="4589" actId="20577"/>
          <ac:spMkLst>
            <pc:docMk/>
            <pc:sldMk cId="4081770311" sldId="29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05:26.576" v="5409" actId="20577"/>
          <ac:spMkLst>
            <pc:docMk/>
            <pc:sldMk cId="4081770311" sldId="29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35.833" v="5864" actId="478"/>
          <ac:spMkLst>
            <pc:docMk/>
            <pc:sldMk cId="4081770311" sldId="29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2.922" v="5826" actId="478"/>
          <ac:spMkLst>
            <pc:docMk/>
            <pc:sldMk cId="4081770311" sldId="295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37.842" v="10833" actId="207"/>
        <pc:sldMkLst>
          <pc:docMk/>
          <pc:sldMk cId="1625737628" sldId="296"/>
        </pc:sldMkLst>
        <pc:spChg chg="mod">
          <ac:chgData name="De Pooter Marijn" userId="634ff10e-5ce1-4de2-b291-de73628c3d81" providerId="ADAL" clId="{07A3D6D4-FAD6-44AD-9EC4-FDAD99046DA3}" dt="2019-12-13T11:01:52.959" v="5304" actId="20577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4:47:41.514" v="8335" actId="692"/>
          <ac:spMkLst>
            <pc:docMk/>
            <pc:sldMk cId="1625737628" sldId="29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27.481" v="5863" actId="478"/>
          <ac:spMkLst>
            <pc:docMk/>
            <pc:sldMk cId="1625737628" sldId="29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2:57.529" v="5825"/>
          <ac:spMkLst>
            <pc:docMk/>
            <pc:sldMk cId="1625737628" sldId="29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20:13:37.842" v="10833" actId="207"/>
          <ac:spMkLst>
            <pc:docMk/>
            <pc:sldMk cId="1625737628" sldId="296"/>
            <ac:spMk id="17" creationId="{59A442AF-4D9A-425D-8F23-652FFE19D466}"/>
          </ac:spMkLst>
        </pc:spChg>
      </pc:sldChg>
      <pc:sldChg chg="addSp delSp modSp add del">
        <pc:chgData name="De Pooter Marijn" userId="634ff10e-5ce1-4de2-b291-de73628c3d81" providerId="ADAL" clId="{07A3D6D4-FAD6-44AD-9EC4-FDAD99046DA3}" dt="2019-12-13T14:41:36.688" v="8299" actId="2696"/>
        <pc:sldMkLst>
          <pc:docMk/>
          <pc:sldMk cId="4224470653" sldId="297"/>
        </pc:sldMkLst>
        <pc:spChg chg="mod">
          <ac:chgData name="De Pooter Marijn" userId="634ff10e-5ce1-4de2-b291-de73628c3d81" providerId="ADAL" clId="{07A3D6D4-FAD6-44AD-9EC4-FDAD99046DA3}" dt="2019-12-13T14:40:56.363" v="8298" actId="113"/>
          <ac:spMkLst>
            <pc:docMk/>
            <pc:sldMk cId="4224470653" sldId="29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4" creationId="{D01819A2-441B-4EBE-B2FD-F9C805B355FE}"/>
          </ac:spMkLst>
        </pc:spChg>
        <pc:spChg chg="add del mod">
          <ac:chgData name="De Pooter Marijn" userId="634ff10e-5ce1-4de2-b291-de73628c3d81" providerId="ADAL" clId="{07A3D6D4-FAD6-44AD-9EC4-FDAD99046DA3}" dt="2019-12-13T12:53:24.214" v="6709" actId="478"/>
          <ac:spMkLst>
            <pc:docMk/>
            <pc:sldMk cId="4224470653" sldId="297"/>
            <ac:spMk id="5" creationId="{942A2274-5D60-4561-B7C5-8E2B2226CC48}"/>
          </ac:spMkLst>
        </pc:spChg>
        <pc:spChg chg="mod">
          <ac:chgData name="De Pooter Marijn" userId="634ff10e-5ce1-4de2-b291-de73628c3d81" providerId="ADAL" clId="{07A3D6D4-FAD6-44AD-9EC4-FDAD99046DA3}" dt="2019-12-13T14:27:42.371" v="8053" actId="20577"/>
          <ac:spMkLst>
            <pc:docMk/>
            <pc:sldMk cId="4224470653" sldId="297"/>
            <ac:spMk id="17" creationId="{59A442AF-4D9A-425D-8F23-652FFE19D466}"/>
          </ac:spMkLst>
        </pc:spChg>
        <pc:spChg chg="add del mod">
          <ac:chgData name="De Pooter Marijn" userId="634ff10e-5ce1-4de2-b291-de73628c3d81" providerId="ADAL" clId="{07A3D6D4-FAD6-44AD-9EC4-FDAD99046DA3}" dt="2019-12-13T14:27:52.058" v="8055" actId="478"/>
          <ac:spMkLst>
            <pc:docMk/>
            <pc:sldMk cId="4224470653" sldId="297"/>
            <ac:spMk id="18" creationId="{C694C7C6-4148-4230-A8A9-4074E0B40E7F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19" creationId="{DD4FA5ED-4983-4383-8DC9-DA0D1F08D528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7" creationId="{D71E6B6D-EDA1-4DEB-86CB-6E8FCC7BBA1E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9" creationId="{3E28FCEC-3352-43A9-AD54-F07E5A4B0E76}"/>
          </ac:spMkLst>
        </pc:spChg>
        <pc:spChg chg="add mod">
          <ac:chgData name="De Pooter Marijn" userId="634ff10e-5ce1-4de2-b291-de73628c3d81" providerId="ADAL" clId="{07A3D6D4-FAD6-44AD-9EC4-FDAD99046DA3}" dt="2019-12-13T14:28:13.599" v="8067" actId="1037"/>
          <ac:spMkLst>
            <pc:docMk/>
            <pc:sldMk cId="4224470653" sldId="297"/>
            <ac:spMk id="35" creationId="{FE420AB0-548C-4672-9678-2B23B2FC21AB}"/>
          </ac:spMkLst>
        </pc:spChg>
        <pc:spChg chg="add mod">
          <ac:chgData name="De Pooter Marijn" userId="634ff10e-5ce1-4de2-b291-de73628c3d81" providerId="ADAL" clId="{07A3D6D4-FAD6-44AD-9EC4-FDAD99046DA3}" dt="2019-12-13T14:28:52.001" v="8072" actId="208"/>
          <ac:spMkLst>
            <pc:docMk/>
            <pc:sldMk cId="4224470653" sldId="297"/>
            <ac:spMk id="36" creationId="{524BFEB6-2FE2-459C-AE9A-BDAE58983618}"/>
          </ac:spMkLst>
        </pc:spChg>
        <pc:grpChg chg="add del mod">
          <ac:chgData name="De Pooter Marijn" userId="634ff10e-5ce1-4de2-b291-de73628c3d81" providerId="ADAL" clId="{07A3D6D4-FAD6-44AD-9EC4-FDAD99046DA3}" dt="2019-12-13T14:27:49.949" v="8054" actId="478"/>
          <ac:grpSpMkLst>
            <pc:docMk/>
            <pc:sldMk cId="4224470653" sldId="297"/>
            <ac:grpSpMk id="11" creationId="{A08DCFA6-07AF-4C2F-A17D-32B8DA73D39A}"/>
          </ac:grpSpMkLst>
        </pc:grp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22" creationId="{B195FA8F-8316-4E24-9D1F-4118E5337A05}"/>
          </ac:picMkLst>
        </pc:pic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32" creationId="{78BE924A-9D79-457E-B322-BBFD3E783C99}"/>
          </ac:picMkLst>
        </pc:pic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8" creationId="{CB4E4512-0A0E-4672-AD62-4DEA85A6DED7}"/>
          </ac:cxnSpMkLst>
        </pc:cxn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20" creationId="{7A8D7169-A0DF-4E4C-9529-EE5008EB49A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4" creationId="{C1D0EBE5-79BA-4A1C-B3A8-DFA11F24C34B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6" creationId="{8C55067F-0B77-4513-8CF2-ABE74F7A057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31" creationId="{7319B22E-C637-4384-A516-0A52F8C19E30}"/>
          </ac:cxnSpMkLst>
        </pc:cxnChg>
      </pc:sldChg>
      <pc:sldChg chg="modSp add del">
        <pc:chgData name="De Pooter Marijn" userId="634ff10e-5ce1-4de2-b291-de73628c3d81" providerId="ADAL" clId="{07A3D6D4-FAD6-44AD-9EC4-FDAD99046DA3}" dt="2019-12-13T14:44:08.044" v="8330" actId="2696"/>
        <pc:sldMkLst>
          <pc:docMk/>
          <pc:sldMk cId="2485367480" sldId="298"/>
        </pc:sldMkLst>
        <pc:spChg chg="mod">
          <ac:chgData name="De Pooter Marijn" userId="634ff10e-5ce1-4de2-b291-de73628c3d81" providerId="ADAL" clId="{07A3D6D4-FAD6-44AD-9EC4-FDAD99046DA3}" dt="2019-12-13T14:43:08.760" v="8319" actId="113"/>
          <ac:spMkLst>
            <pc:docMk/>
            <pc:sldMk cId="2485367480" sldId="298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43:47.740" v="8329" actId="20577"/>
          <ac:spMkLst>
            <pc:docMk/>
            <pc:sldMk cId="2485367480" sldId="298"/>
            <ac:spMk id="17" creationId="{59A442AF-4D9A-425D-8F23-652FFE19D466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4:20:22.627" v="8031"/>
        <pc:sldMkLst>
          <pc:docMk/>
          <pc:sldMk cId="3709124516" sldId="299"/>
        </pc:sldMkLst>
        <pc:spChg chg="mod">
          <ac:chgData name="De Pooter Marijn" userId="634ff10e-5ce1-4de2-b291-de73628c3d81" providerId="ADAL" clId="{07A3D6D4-FAD6-44AD-9EC4-FDAD99046DA3}" dt="2019-12-13T13:14:19.755" v="7084" actId="113"/>
          <ac:spMkLst>
            <pc:docMk/>
            <pc:sldMk cId="3709124516" sldId="29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3:15:13.953" v="7105" actId="478"/>
          <ac:spMkLst>
            <pc:docMk/>
            <pc:sldMk cId="3709124516" sldId="299"/>
            <ac:spMk id="4" creationId="{D01819A2-441B-4EBE-B2FD-F9C805B355FE}"/>
          </ac:spMkLst>
        </pc:spChg>
        <pc:spChg chg="mod">
          <ac:chgData name="De Pooter Marijn" userId="634ff10e-5ce1-4de2-b291-de73628c3d81" providerId="ADAL" clId="{07A3D6D4-FAD6-44AD-9EC4-FDAD99046DA3}" dt="2019-12-13T14:16:35.410" v="7949" actId="20577"/>
          <ac:spMkLst>
            <pc:docMk/>
            <pc:sldMk cId="3709124516" sldId="299"/>
            <ac:spMk id="17" creationId="{59A442AF-4D9A-425D-8F23-652FFE19D466}"/>
          </ac:spMkLst>
        </pc:spChg>
        <pc:spChg chg="del">
          <ac:chgData name="De Pooter Marijn" userId="634ff10e-5ce1-4de2-b291-de73628c3d81" providerId="ADAL" clId="{07A3D6D4-FAD6-44AD-9EC4-FDAD99046DA3}" dt="2019-12-13T13:15:18.477" v="7107" actId="478"/>
          <ac:spMkLst>
            <pc:docMk/>
            <pc:sldMk cId="3709124516" sldId="299"/>
            <ac:spMk id="18" creationId="{C694C7C6-4148-4230-A8A9-4074E0B40E7F}"/>
          </ac:spMkLst>
        </pc:spChg>
        <pc:spChg chg="del">
          <ac:chgData name="De Pooter Marijn" userId="634ff10e-5ce1-4de2-b291-de73628c3d81" providerId="ADAL" clId="{07A3D6D4-FAD6-44AD-9EC4-FDAD99046DA3}" dt="2019-12-13T13:15:09.234" v="7103" actId="478"/>
          <ac:spMkLst>
            <pc:docMk/>
            <pc:sldMk cId="3709124516" sldId="299"/>
            <ac:spMk id="19" creationId="{DD4FA5ED-4983-4383-8DC9-DA0D1F08D528}"/>
          </ac:spMkLst>
        </pc:spChg>
        <pc:spChg chg="del">
          <ac:chgData name="De Pooter Marijn" userId="634ff10e-5ce1-4de2-b291-de73628c3d81" providerId="ADAL" clId="{07A3D6D4-FAD6-44AD-9EC4-FDAD99046DA3}" dt="2019-12-13T13:15:26.330" v="7110" actId="478"/>
          <ac:spMkLst>
            <pc:docMk/>
            <pc:sldMk cId="3709124516" sldId="299"/>
            <ac:spMk id="27" creationId="{D71E6B6D-EDA1-4DEB-86CB-6E8FCC7BBA1E}"/>
          </ac:spMkLst>
        </pc:spChg>
        <pc:spChg chg="del">
          <ac:chgData name="De Pooter Marijn" userId="634ff10e-5ce1-4de2-b291-de73628c3d81" providerId="ADAL" clId="{07A3D6D4-FAD6-44AD-9EC4-FDAD99046DA3}" dt="2019-12-13T13:15:34.359" v="7112" actId="478"/>
          <ac:spMkLst>
            <pc:docMk/>
            <pc:sldMk cId="3709124516" sldId="299"/>
            <ac:spMk id="29" creationId="{3E28FCEC-3352-43A9-AD54-F07E5A4B0E76}"/>
          </ac:spMkLst>
        </pc:spChg>
        <pc:grpChg chg="del">
          <ac:chgData name="De Pooter Marijn" userId="634ff10e-5ce1-4de2-b291-de73628c3d81" providerId="ADAL" clId="{07A3D6D4-FAD6-44AD-9EC4-FDAD99046DA3}" dt="2019-12-13T13:15:21.881" v="7108" actId="478"/>
          <ac:grpSpMkLst>
            <pc:docMk/>
            <pc:sldMk cId="3709124516" sldId="299"/>
            <ac:grpSpMk id="11" creationId="{A08DCFA6-07AF-4C2F-A17D-32B8DA73D39A}"/>
          </ac:grpSpMkLst>
        </pc:grpChg>
        <pc:graphicFrameChg chg="add mod modGraphic">
          <ac:chgData name="De Pooter Marijn" userId="634ff10e-5ce1-4de2-b291-de73628c3d81" providerId="ADAL" clId="{07A3D6D4-FAD6-44AD-9EC4-FDAD99046DA3}" dt="2019-12-13T14:20:22.627" v="8031"/>
          <ac:graphicFrameMkLst>
            <pc:docMk/>
            <pc:sldMk cId="3709124516" sldId="299"/>
            <ac:graphicFrameMk id="5" creationId="{FDBDC4AD-D7F5-43B7-A772-7AE8C56F4691}"/>
          </ac:graphicFrameMkLst>
        </pc:graphicFrameChg>
        <pc:picChg chg="del">
          <ac:chgData name="De Pooter Marijn" userId="634ff10e-5ce1-4de2-b291-de73628c3d81" providerId="ADAL" clId="{07A3D6D4-FAD6-44AD-9EC4-FDAD99046DA3}" dt="2019-12-13T13:15:23.960" v="7109" actId="478"/>
          <ac:picMkLst>
            <pc:docMk/>
            <pc:sldMk cId="3709124516" sldId="299"/>
            <ac:picMk id="22" creationId="{B195FA8F-8316-4E24-9D1F-4118E5337A05}"/>
          </ac:picMkLst>
        </pc:picChg>
        <pc:picChg chg="del">
          <ac:chgData name="De Pooter Marijn" userId="634ff10e-5ce1-4de2-b291-de73628c3d81" providerId="ADAL" clId="{07A3D6D4-FAD6-44AD-9EC4-FDAD99046DA3}" dt="2019-12-13T13:15:36.763" v="7113" actId="478"/>
          <ac:picMkLst>
            <pc:docMk/>
            <pc:sldMk cId="3709124516" sldId="299"/>
            <ac:picMk id="32" creationId="{78BE924A-9D79-457E-B322-BBFD3E783C99}"/>
          </ac:picMkLst>
        </pc:picChg>
        <pc:cxnChg chg="del mod">
          <ac:chgData name="De Pooter Marijn" userId="634ff10e-5ce1-4de2-b291-de73628c3d81" providerId="ADAL" clId="{07A3D6D4-FAD6-44AD-9EC4-FDAD99046DA3}" dt="2019-12-13T13:15:11.795" v="7104" actId="478"/>
          <ac:cxnSpMkLst>
            <pc:docMk/>
            <pc:sldMk cId="3709124516" sldId="299"/>
            <ac:cxnSpMk id="24" creationId="{C1D0EBE5-79BA-4A1C-B3A8-DFA11F24C34B}"/>
          </ac:cxnSpMkLst>
        </pc:cxnChg>
        <pc:cxnChg chg="del mod">
          <ac:chgData name="De Pooter Marijn" userId="634ff10e-5ce1-4de2-b291-de73628c3d81" providerId="ADAL" clId="{07A3D6D4-FAD6-44AD-9EC4-FDAD99046DA3}" dt="2019-12-13T13:15:16.473" v="7106" actId="478"/>
          <ac:cxnSpMkLst>
            <pc:docMk/>
            <pc:sldMk cId="3709124516" sldId="299"/>
            <ac:cxnSpMk id="26" creationId="{8C55067F-0B77-4513-8CF2-ABE74F7A0575}"/>
          </ac:cxnSpMkLst>
        </pc:cxnChg>
        <pc:cxnChg chg="del mod">
          <ac:chgData name="De Pooter Marijn" userId="634ff10e-5ce1-4de2-b291-de73628c3d81" providerId="ADAL" clId="{07A3D6D4-FAD6-44AD-9EC4-FDAD99046DA3}" dt="2019-12-13T13:15:30.400" v="7111" actId="478"/>
          <ac:cxnSpMkLst>
            <pc:docMk/>
            <pc:sldMk cId="3709124516" sldId="299"/>
            <ac:cxnSpMk id="31" creationId="{7319B22E-C637-4384-A516-0A52F8C19E30}"/>
          </ac:cxnSpMkLst>
        </pc:cxnChg>
      </pc:sldChg>
      <pc:sldChg chg="add del">
        <pc:chgData name="De Pooter Marijn" userId="634ff10e-5ce1-4de2-b291-de73628c3d81" providerId="ADAL" clId="{07A3D6D4-FAD6-44AD-9EC4-FDAD99046DA3}" dt="2019-12-13T14:54:21.581" v="8368" actId="2696"/>
        <pc:sldMkLst>
          <pc:docMk/>
          <pc:sldMk cId="4197518226" sldId="300"/>
        </pc:sldMkLst>
      </pc:sldChg>
      <pc:sldChg chg="delSp add del ord">
        <pc:chgData name="De Pooter Marijn" userId="634ff10e-5ce1-4de2-b291-de73628c3d81" providerId="ADAL" clId="{07A3D6D4-FAD6-44AD-9EC4-FDAD99046DA3}" dt="2019-12-13T14:42:00.958" v="8301" actId="2696"/>
        <pc:sldMkLst>
          <pc:docMk/>
          <pc:sldMk cId="2857732574" sldId="301"/>
        </pc:sldMkLst>
        <pc:spChg chg="del">
          <ac:chgData name="De Pooter Marijn" userId="634ff10e-5ce1-4de2-b291-de73628c3d81" providerId="ADAL" clId="{07A3D6D4-FAD6-44AD-9EC4-FDAD99046DA3}" dt="2019-12-13T14:27:07.864" v="8047"/>
          <ac:spMkLst>
            <pc:docMk/>
            <pc:sldMk cId="2857732574" sldId="301"/>
            <ac:spMk id="23" creationId="{CBB965C4-AD38-44D7-8F91-306FF19BCA73}"/>
          </ac:spMkLst>
        </pc:spChg>
      </pc:sldChg>
      <pc:sldChg chg="addSp delSp modSp add modAnim">
        <pc:chgData name="De Pooter Marijn" userId="634ff10e-5ce1-4de2-b291-de73628c3d81" providerId="ADAL" clId="{07A3D6D4-FAD6-44AD-9EC4-FDAD99046DA3}" dt="2019-12-13T14:53:24.419" v="8367"/>
        <pc:sldMkLst>
          <pc:docMk/>
          <pc:sldMk cId="3749080174" sldId="302"/>
        </pc:sldMkLst>
        <pc:spChg chg="mod">
          <ac:chgData name="De Pooter Marijn" userId="634ff10e-5ce1-4de2-b291-de73628c3d81" providerId="ADAL" clId="{07A3D6D4-FAD6-44AD-9EC4-FDAD99046DA3}" dt="2019-12-13T14:41:43.057" v="8300" actId="113"/>
          <ac:spMkLst>
            <pc:docMk/>
            <pc:sldMk cId="3749080174" sldId="302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27:36.930" v="8052" actId="6549"/>
          <ac:spMkLst>
            <pc:docMk/>
            <pc:sldMk cId="3749080174" sldId="302"/>
            <ac:spMk id="17" creationId="{59A442AF-4D9A-425D-8F23-652FFE19D466}"/>
          </ac:spMkLst>
        </pc:spChg>
        <pc:spChg chg="add del">
          <ac:chgData name="De Pooter Marijn" userId="634ff10e-5ce1-4de2-b291-de73628c3d81" providerId="ADAL" clId="{07A3D6D4-FAD6-44AD-9EC4-FDAD99046DA3}" dt="2019-12-13T14:27:33.266" v="8051" actId="478"/>
          <ac:spMkLst>
            <pc:docMk/>
            <pc:sldMk cId="3749080174" sldId="302"/>
            <ac:spMk id="19" creationId="{DD4FA5ED-4983-4383-8DC9-DA0D1F08D528}"/>
          </ac:spMkLst>
        </pc:sp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4" creationId="{C1D0EBE5-79BA-4A1C-B3A8-DFA11F24C34B}"/>
          </ac:cxnSpMkLst>
        </pc:cxn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6" creationId="{8C55067F-0B77-4513-8CF2-ABE74F7A0575}"/>
          </ac:cxnSpMkLst>
        </pc:cxnChg>
      </pc:sldChg>
      <pc:sldChg chg="modSp add ord">
        <pc:chgData name="De Pooter Marijn" userId="634ff10e-5ce1-4de2-b291-de73628c3d81" providerId="ADAL" clId="{07A3D6D4-FAD6-44AD-9EC4-FDAD99046DA3}" dt="2019-12-13T14:59:13.599" v="8491" actId="20577"/>
        <pc:sldMkLst>
          <pc:docMk/>
          <pc:sldMk cId="2657621014" sldId="303"/>
        </pc:sldMkLst>
        <pc:spChg chg="mod">
          <ac:chgData name="De Pooter Marijn" userId="634ff10e-5ce1-4de2-b291-de73628c3d81" providerId="ADAL" clId="{07A3D6D4-FAD6-44AD-9EC4-FDAD99046DA3}" dt="2019-12-13T14:59:03.527" v="8466" actId="20577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14:59:13.599" v="8491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addSp delSp modSp add ord">
        <pc:chgData name="De Pooter Marijn" userId="634ff10e-5ce1-4de2-b291-de73628c3d81" providerId="ADAL" clId="{07A3D6D4-FAD6-44AD-9EC4-FDAD99046DA3}" dt="2019-12-13T15:11:57.369" v="9153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7A3D6D4-FAD6-44AD-9EC4-FDAD99046DA3}" dt="2019-12-13T14:58:54.334" v="8455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11:57.369" v="9153" actId="20577"/>
          <ac:spMkLst>
            <pc:docMk/>
            <pc:sldMk cId="1050307132" sldId="30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7A3D6D4-FAD6-44AD-9EC4-FDAD99046DA3}" dt="2019-12-13T15:10:48.669" v="8992" actId="1035"/>
          <ac:spMkLst>
            <pc:docMk/>
            <pc:sldMk cId="1050307132" sldId="304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02:11.371" v="8532"/>
          <ac:spMkLst>
            <pc:docMk/>
            <pc:sldMk cId="1050307132" sldId="304"/>
            <ac:spMk id="9" creationId="{39B95173-AFDB-466C-9C70-BC059ECC97EC}"/>
          </ac:spMkLst>
        </pc:spChg>
        <pc:grpChg chg="add mod">
          <ac:chgData name="De Pooter Marijn" userId="634ff10e-5ce1-4de2-b291-de73628c3d81" providerId="ADAL" clId="{07A3D6D4-FAD6-44AD-9EC4-FDAD99046DA3}" dt="2019-12-13T15:01:01.284" v="8495" actId="14826"/>
          <ac:grpSpMkLst>
            <pc:docMk/>
            <pc:sldMk cId="1050307132" sldId="304"/>
            <ac:grpSpMk id="8" creationId="{6A6DBE46-782E-4A95-9B6B-2FCA5193F1D0}"/>
          </ac:grpSpMkLst>
        </pc:grpChg>
        <pc:graphicFrameChg chg="del mod">
          <ac:chgData name="De Pooter Marijn" userId="634ff10e-5ce1-4de2-b291-de73628c3d81" providerId="ADAL" clId="{07A3D6D4-FAD6-44AD-9EC4-FDAD99046DA3}" dt="2019-12-13T15:03:40.331" v="8644" actId="478"/>
          <ac:graphicFrameMkLst>
            <pc:docMk/>
            <pc:sldMk cId="1050307132" sldId="304"/>
            <ac:graphicFrameMk id="7" creationId="{498336E7-DCAE-4C98-A71B-C51F15C62395}"/>
          </ac:graphicFrameMkLst>
        </pc:graphicFrameChg>
        <pc:picChg chg="mod">
          <ac:chgData name="De Pooter Marijn" userId="634ff10e-5ce1-4de2-b291-de73628c3d81" providerId="ADAL" clId="{07A3D6D4-FAD6-44AD-9EC4-FDAD99046DA3}" dt="2019-12-13T15:01:08.484" v="8496" actId="207"/>
          <ac:picMkLst>
            <pc:docMk/>
            <pc:sldMk cId="1050307132" sldId="304"/>
            <ac:picMk id="10" creationId="{ACA1FDDF-C76F-497B-91C8-FF968A4BC6C1}"/>
          </ac:picMkLst>
        </pc:picChg>
      </pc:sldChg>
      <pc:sldChg chg="addSp delSp modSp add">
        <pc:chgData name="De Pooter Marijn" userId="634ff10e-5ce1-4de2-b291-de73628c3d81" providerId="ADAL" clId="{07A3D6D4-FAD6-44AD-9EC4-FDAD99046DA3}" dt="2019-12-13T15:33:34.915" v="9529"/>
        <pc:sldMkLst>
          <pc:docMk/>
          <pc:sldMk cId="2812066807" sldId="305"/>
        </pc:sldMkLst>
        <pc:spChg chg="mod">
          <ac:chgData name="De Pooter Marijn" userId="634ff10e-5ce1-4de2-b291-de73628c3d81" providerId="ADAL" clId="{07A3D6D4-FAD6-44AD-9EC4-FDAD99046DA3}" dt="2019-12-13T15:12:19.110" v="9156" actId="6549"/>
          <ac:spMkLst>
            <pc:docMk/>
            <pc:sldMk cId="2812066807" sldId="30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5:12:13.762" v="9155" actId="478"/>
          <ac:spMkLst>
            <pc:docMk/>
            <pc:sldMk cId="2812066807" sldId="305"/>
            <ac:spMk id="4" creationId="{CDA794D7-1C0F-464D-8E15-E2295599F147}"/>
          </ac:spMkLst>
        </pc:spChg>
        <pc:graphicFrameChg chg="add mod modGraphic">
          <ac:chgData name="De Pooter Marijn" userId="634ff10e-5ce1-4de2-b291-de73628c3d81" providerId="ADAL" clId="{07A3D6D4-FAD6-44AD-9EC4-FDAD99046DA3}" dt="2019-12-13T15:33:34.915" v="9529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add ord">
        <pc:chgData name="De Pooter Marijn" userId="634ff10e-5ce1-4de2-b291-de73628c3d81" providerId="ADAL" clId="{07A3D6D4-FAD6-44AD-9EC4-FDAD99046DA3}" dt="2019-12-13T15:30:22.476" v="9528" actId="20577"/>
        <pc:sldMkLst>
          <pc:docMk/>
          <pc:sldMk cId="6778280" sldId="306"/>
        </pc:sldMkLst>
        <pc:spChg chg="mod">
          <ac:chgData name="De Pooter Marijn" userId="634ff10e-5ce1-4de2-b291-de73628c3d81" providerId="ADAL" clId="{07A3D6D4-FAD6-44AD-9EC4-FDAD99046DA3}" dt="2019-12-13T15:30:22.476" v="9528" actId="20577"/>
          <ac:spMkLst>
            <pc:docMk/>
            <pc:sldMk cId="6778280" sldId="306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15:30:06.073" v="9524" actId="2696"/>
        <pc:sldMkLst>
          <pc:docMk/>
          <pc:sldMk cId="2108264226" sldId="306"/>
        </pc:sldMkLst>
        <pc:spChg chg="mod">
          <ac:chgData name="De Pooter Marijn" userId="634ff10e-5ce1-4de2-b291-de73628c3d81" providerId="ADAL" clId="{07A3D6D4-FAD6-44AD-9EC4-FDAD99046DA3}" dt="2019-12-13T15:29:36.434" v="9473" actId="20577"/>
          <ac:spMkLst>
            <pc:docMk/>
            <pc:sldMk cId="2108264226" sldId="30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29:58.020" v="9523" actId="6549"/>
          <ac:spMkLst>
            <pc:docMk/>
            <pc:sldMk cId="2108264226" sldId="306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29:45.597" v="9492" actId="20577"/>
          <ac:spMkLst>
            <pc:docMk/>
            <pc:sldMk cId="2108264226" sldId="306"/>
            <ac:spMk id="8" creationId="{7FA4D928-E4CE-44E5-8A50-DAB9110C4394}"/>
          </ac:spMkLst>
        </pc:spChg>
      </pc:sldChg>
      <pc:sldChg chg="addSp modSp add">
        <pc:chgData name="De Pooter Marijn" userId="634ff10e-5ce1-4de2-b291-de73628c3d81" providerId="ADAL" clId="{07A3D6D4-FAD6-44AD-9EC4-FDAD99046DA3}" dt="2019-12-13T15:50:37.493" v="10461" actId="255"/>
        <pc:sldMkLst>
          <pc:docMk/>
          <pc:sldMk cId="1327952075" sldId="307"/>
        </pc:sldMkLst>
        <pc:spChg chg="mod">
          <ac:chgData name="De Pooter Marijn" userId="634ff10e-5ce1-4de2-b291-de73628c3d81" providerId="ADAL" clId="{07A3D6D4-FAD6-44AD-9EC4-FDAD99046DA3}" dt="2019-12-13T15:50:37.493" v="10461" actId="255"/>
          <ac:spMkLst>
            <pc:docMk/>
            <pc:sldMk cId="1327952075" sldId="307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47:10.918" v="10291" actId="207"/>
          <ac:spMkLst>
            <pc:docMk/>
            <pc:sldMk cId="1327952075" sldId="307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36:03.654" v="9541" actId="20577"/>
          <ac:spMkLst>
            <pc:docMk/>
            <pc:sldMk cId="1327952075" sldId="307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07A3D6D4-FAD6-44AD-9EC4-FDAD99046DA3}" dt="2019-12-13T15:48:46.914" v="10349" actId="1037"/>
          <ac:spMkLst>
            <pc:docMk/>
            <pc:sldMk cId="1327952075" sldId="307"/>
            <ac:spMk id="15" creationId="{B0DD00BA-FB36-441A-8CA3-655CF04F0EFC}"/>
          </ac:spMkLst>
        </pc:spChg>
        <pc:spChg chg="add mod">
          <ac:chgData name="De Pooter Marijn" userId="634ff10e-5ce1-4de2-b291-de73628c3d81" providerId="ADAL" clId="{07A3D6D4-FAD6-44AD-9EC4-FDAD99046DA3}" dt="2019-12-13T15:49:04.478" v="10450" actId="20577"/>
          <ac:spMkLst>
            <pc:docMk/>
            <pc:sldMk cId="1327952075" sldId="307"/>
            <ac:spMk id="16" creationId="{A1BF02D3-49CC-4288-98B5-BE8881941F34}"/>
          </ac:spMkLst>
        </pc:spChg>
        <pc:cxnChg chg="add mod">
          <ac:chgData name="De Pooter Marijn" userId="634ff10e-5ce1-4de2-b291-de73628c3d81" providerId="ADAL" clId="{07A3D6D4-FAD6-44AD-9EC4-FDAD99046DA3}" dt="2019-12-13T15:50:23.913" v="10460" actId="1076"/>
          <ac:cxnSpMkLst>
            <pc:docMk/>
            <pc:sldMk cId="1327952075" sldId="307"/>
            <ac:cxnSpMk id="7" creationId="{DFCB82C7-37FD-4AD7-A62F-C0C3EEB52502}"/>
          </ac:cxnSpMkLst>
        </pc:cxnChg>
        <pc:cxnChg chg="add mod">
          <ac:chgData name="De Pooter Marijn" userId="634ff10e-5ce1-4de2-b291-de73628c3d81" providerId="ADAL" clId="{07A3D6D4-FAD6-44AD-9EC4-FDAD99046DA3}" dt="2019-12-13T15:49:59.028" v="10455" actId="1036"/>
          <ac:cxnSpMkLst>
            <pc:docMk/>
            <pc:sldMk cId="1327952075" sldId="307"/>
            <ac:cxnSpMk id="14" creationId="{F57FA4BE-2881-4435-B43A-5E1486BD1E78}"/>
          </ac:cxnSpMkLst>
        </pc:cxnChg>
      </pc:sldChg>
      <pc:sldChg chg="add del">
        <pc:chgData name="De Pooter Marijn" userId="634ff10e-5ce1-4de2-b291-de73628c3d81" providerId="ADAL" clId="{07A3D6D4-FAD6-44AD-9EC4-FDAD99046DA3}" dt="2019-12-13T15:51:23.619" v="10462" actId="2696"/>
        <pc:sldMkLst>
          <pc:docMk/>
          <pc:sldMk cId="278263531" sldId="308"/>
        </pc:sldMkLst>
      </pc:sldChg>
      <pc:sldChg chg="modSp add">
        <pc:chgData name="De Pooter Marijn" userId="634ff10e-5ce1-4de2-b291-de73628c3d81" providerId="ADAL" clId="{07A3D6D4-FAD6-44AD-9EC4-FDAD99046DA3}" dt="2019-12-13T15:54:43.074" v="10465" actId="20577"/>
        <pc:sldMkLst>
          <pc:docMk/>
          <pc:sldMk cId="2199951965" sldId="309"/>
        </pc:sldMkLst>
        <pc:spChg chg="mod">
          <ac:chgData name="De Pooter Marijn" userId="634ff10e-5ce1-4de2-b291-de73628c3d81" providerId="ADAL" clId="{07A3D6D4-FAD6-44AD-9EC4-FDAD99046DA3}" dt="2019-12-13T15:54:43.074" v="10465" actId="20577"/>
          <ac:spMkLst>
            <pc:docMk/>
            <pc:sldMk cId="2199951965" sldId="309"/>
            <ac:spMk id="3" creationId="{4ECABE3C-BC33-8245-822C-EE2D7505A266}"/>
          </ac:spMkLst>
        </pc:spChg>
      </pc:sldChg>
      <pc:sldChg chg="addSp delSp modSp add ord modAnim">
        <pc:chgData name="De Pooter Marijn" userId="634ff10e-5ce1-4de2-b291-de73628c3d81" providerId="ADAL" clId="{07A3D6D4-FAD6-44AD-9EC4-FDAD99046DA3}" dt="2019-12-13T20:14:08.640" v="10834" actId="207"/>
        <pc:sldMkLst>
          <pc:docMk/>
          <pc:sldMk cId="3889119266" sldId="310"/>
        </pc:sldMkLst>
        <pc:spChg chg="mod">
          <ac:chgData name="De Pooter Marijn" userId="634ff10e-5ce1-4de2-b291-de73628c3d81" providerId="ADAL" clId="{07A3D6D4-FAD6-44AD-9EC4-FDAD99046DA3}" dt="2019-12-13T15:57:13.211" v="10542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4:08.640" v="10834" actId="20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57:28.416" v="10562" actId="20577"/>
          <ac:spMkLst>
            <pc:docMk/>
            <pc:sldMk cId="3889119266" sldId="310"/>
            <ac:spMk id="8" creationId="{85AB7837-E430-4D92-B538-2843377BD331}"/>
          </ac:spMkLst>
        </pc:spChg>
        <pc:spChg chg="add del mod">
          <ac:chgData name="De Pooter Marijn" userId="634ff10e-5ce1-4de2-b291-de73628c3d81" providerId="ADAL" clId="{07A3D6D4-FAD6-44AD-9EC4-FDAD99046DA3}" dt="2019-12-13T16:21:38.527" v="10776" actId="478"/>
          <ac:spMkLst>
            <pc:docMk/>
            <pc:sldMk cId="3889119266" sldId="310"/>
            <ac:spMk id="12" creationId="{819A5BFD-6CC7-40AA-BD69-405597413060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3" creationId="{007E1AA2-AE12-4291-93E0-CE21645CB566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4" creationId="{85F7A8F1-6F76-4C29-BC6F-6D1CD086BF93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5" creationId="{3F60BACD-D2B0-4598-9754-66E76CCE33FB}"/>
          </ac:spMkLst>
        </pc:spChg>
        <pc:grpChg chg="mod">
          <ac:chgData name="De Pooter Marijn" userId="634ff10e-5ce1-4de2-b291-de73628c3d81" providerId="ADAL" clId="{07A3D6D4-FAD6-44AD-9EC4-FDAD99046DA3}" dt="2019-12-13T20:00:19.195" v="10821" actId="14826"/>
          <ac:grpSpMkLst>
            <pc:docMk/>
            <pc:sldMk cId="3889119266" sldId="310"/>
            <ac:grpSpMk id="7" creationId="{D0133044-C7BB-49E8-B2F6-0A8C23B5735F}"/>
          </ac:grpSpMkLst>
        </pc:grpChg>
        <pc:grpChg chg="add mod">
          <ac:chgData name="De Pooter Marijn" userId="634ff10e-5ce1-4de2-b291-de73628c3d81" providerId="ADAL" clId="{07A3D6D4-FAD6-44AD-9EC4-FDAD99046DA3}" dt="2019-12-13T16:23:25.987" v="10813" actId="1035"/>
          <ac:grpSpMkLst>
            <pc:docMk/>
            <pc:sldMk cId="3889119266" sldId="310"/>
            <ac:grpSpMk id="19" creationId="{0F784300-D23C-45D3-AF1F-6CCBA592FF8F}"/>
          </ac:grpSpMkLst>
        </pc:grpChg>
        <pc:picChg chg="mod">
          <ac:chgData name="De Pooter Marijn" userId="634ff10e-5ce1-4de2-b291-de73628c3d81" providerId="ADAL" clId="{07A3D6D4-FAD6-44AD-9EC4-FDAD99046DA3}" dt="2019-12-13T20:00:24.651" v="10822" actId="207"/>
          <ac:picMkLst>
            <pc:docMk/>
            <pc:sldMk cId="3889119266" sldId="310"/>
            <ac:picMk id="9" creationId="{3A682BE5-EE5E-4B2A-95CB-204EB8B3949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6" creationId="{34405316-E0C2-4ADF-9508-17A9203E90B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7" creationId="{1374530C-9943-45C4-B65D-262BE4627FCB}"/>
          </ac:picMkLst>
        </pc:picChg>
        <pc:picChg chg="add del mod">
          <ac:chgData name="De Pooter Marijn" userId="634ff10e-5ce1-4de2-b291-de73628c3d81" providerId="ADAL" clId="{07A3D6D4-FAD6-44AD-9EC4-FDAD99046DA3}" dt="2019-12-13T16:12:59.632" v="10688"/>
          <ac:picMkLst>
            <pc:docMk/>
            <pc:sldMk cId="3889119266" sldId="310"/>
            <ac:picMk id="18" creationId="{DC4D4D66-1396-48D8-9533-9E9DC14C61B2}"/>
          </ac:picMkLst>
        </pc:pic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5" creationId="{A983FE38-5C07-4B17-97D1-1B913CFB50EF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7" creationId="{78977314-5EEA-41E6-86B5-D213C5E4610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9" creationId="{ED84837F-D5EE-47F8-B642-43DF7A58F03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32" creationId="{BF3050B4-543F-48A7-BB8E-EB34B504DCAC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43" creationId="{468220F8-433D-4E16-8545-EDEAA3A405E1}"/>
          </ac:cxnSpMkLst>
        </pc:cxnChg>
      </pc:sldChg>
    </pc:docChg>
  </pc:docChgLst>
  <pc:docChgLst>
    <pc:chgData name="De Pooter Marijn" userId="634ff10e-5ce1-4de2-b291-de73628c3d81" providerId="ADAL" clId="{ACA2E8BB-9C58-4B93-8358-615095400B7F}"/>
    <pc:docChg chg="undo custSel addSld delSld modSld sldOrd">
      <pc:chgData name="De Pooter Marijn" userId="634ff10e-5ce1-4de2-b291-de73628c3d81" providerId="ADAL" clId="{ACA2E8BB-9C58-4B93-8358-615095400B7F}" dt="2020-10-23T19:06:28.988" v="9552" actId="20577"/>
      <pc:docMkLst>
        <pc:docMk/>
      </pc:docMkLst>
      <pc:sldChg chg="modSp">
        <pc:chgData name="De Pooter Marijn" userId="634ff10e-5ce1-4de2-b291-de73628c3d81" providerId="ADAL" clId="{ACA2E8BB-9C58-4B93-8358-615095400B7F}" dt="2020-10-22T12:41:27.346" v="5015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ACA2E8BB-9C58-4B93-8358-615095400B7F}" dt="2020-10-22T12:41:27.346" v="5015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ACA2E8BB-9C58-4B93-8358-615095400B7F}" dt="2020-10-21T20:40:44.228" v="125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ACA2E8BB-9C58-4B93-8358-615095400B7F}" dt="2020-10-21T20:40:19.317" v="100" actId="20577"/>
          <ac:spMkLst>
            <pc:docMk/>
            <pc:sldMk cId="4209867144" sldId="260"/>
            <ac:spMk id="2" creationId="{C8E4B304-2DE3-F24E-99A6-73CE5CA3B523}"/>
          </ac:spMkLst>
        </pc:spChg>
        <pc:spChg chg="mod">
          <ac:chgData name="De Pooter Marijn" userId="634ff10e-5ce1-4de2-b291-de73628c3d81" providerId="ADAL" clId="{ACA2E8BB-9C58-4B93-8358-615095400B7F}" dt="2020-10-21T20:40:44.228" v="125" actId="20577"/>
          <ac:spMkLst>
            <pc:docMk/>
            <pc:sldMk cId="4209867144" sldId="260"/>
            <ac:spMk id="3" creationId="{5F04B32D-BE96-E54F-AD6E-D4120B8E2BFF}"/>
          </ac:spMkLst>
        </pc:spChg>
      </pc:sldChg>
      <pc:sldChg chg="modSp ord">
        <pc:chgData name="De Pooter Marijn" userId="634ff10e-5ce1-4de2-b291-de73628c3d81" providerId="ADAL" clId="{ACA2E8BB-9C58-4B93-8358-615095400B7F}" dt="2020-10-22T21:14:19.279" v="6970"/>
        <pc:sldMkLst>
          <pc:docMk/>
          <pc:sldMk cId="1249248185" sldId="271"/>
        </pc:sldMkLst>
        <pc:spChg chg="mod">
          <ac:chgData name="De Pooter Marijn" userId="634ff10e-5ce1-4de2-b291-de73628c3d81" providerId="ADAL" clId="{ACA2E8BB-9C58-4B93-8358-615095400B7F}" dt="2020-10-22T21:05:35.995" v="6949" actId="20577"/>
          <ac:spMkLst>
            <pc:docMk/>
            <pc:sldMk cId="1249248185" sldId="271"/>
            <ac:spMk id="3" creationId="{4ECABE3C-BC33-8245-822C-EE2D7505A266}"/>
          </ac:spMkLst>
        </pc:spChg>
      </pc:sldChg>
      <pc:sldChg chg="modSp ord">
        <pc:chgData name="De Pooter Marijn" userId="634ff10e-5ce1-4de2-b291-de73628c3d81" providerId="ADAL" clId="{ACA2E8BB-9C58-4B93-8358-615095400B7F}" dt="2020-10-21T20:43:48.195" v="261" actId="20577"/>
        <pc:sldMkLst>
          <pc:docMk/>
          <pc:sldMk cId="519408456" sldId="272"/>
        </pc:sldMkLst>
        <pc:spChg chg="mod">
          <ac:chgData name="De Pooter Marijn" userId="634ff10e-5ce1-4de2-b291-de73628c3d81" providerId="ADAL" clId="{ACA2E8BB-9C58-4B93-8358-615095400B7F}" dt="2020-10-21T20:41:38.961" v="141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1T20:43:48.195" v="261" actId="20577"/>
          <ac:spMkLst>
            <pc:docMk/>
            <pc:sldMk cId="519408456" sldId="272"/>
            <ac:spMk id="28" creationId="{4F9C07ED-5187-4358-A1B7-4A9A65AFD010}"/>
          </ac:spMkLst>
        </pc:spChg>
      </pc:sldChg>
      <pc:sldChg chg="modSp">
        <pc:chgData name="De Pooter Marijn" userId="634ff10e-5ce1-4de2-b291-de73628c3d81" providerId="ADAL" clId="{ACA2E8BB-9C58-4B93-8358-615095400B7F}" dt="2020-10-22T06:27:47.808" v="2314"/>
        <pc:sldMkLst>
          <pc:docMk/>
          <pc:sldMk cId="3204788793" sldId="273"/>
        </pc:sldMkLst>
        <pc:spChg chg="mod">
          <ac:chgData name="De Pooter Marijn" userId="634ff10e-5ce1-4de2-b291-de73628c3d81" providerId="ADAL" clId="{ACA2E8BB-9C58-4B93-8358-615095400B7F}" dt="2020-10-22T06:27:44.626" v="2313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ACA2E8BB-9C58-4B93-8358-615095400B7F}" dt="2020-10-22T06:27:47.808" v="2314"/>
          <ac:spMkLst>
            <pc:docMk/>
            <pc:sldMk cId="3204788793" sldId="273"/>
            <ac:spMk id="3" creationId="{5F04B32D-BE96-E54F-AD6E-D4120B8E2BFF}"/>
          </ac:spMkLst>
        </pc:spChg>
      </pc:sldChg>
      <pc:sldChg chg="modSp del ord">
        <pc:chgData name="De Pooter Marijn" userId="634ff10e-5ce1-4de2-b291-de73628c3d81" providerId="ADAL" clId="{ACA2E8BB-9C58-4B93-8358-615095400B7F}" dt="2020-10-21T20:58:27.887" v="278" actId="2696"/>
        <pc:sldMkLst>
          <pc:docMk/>
          <pc:sldMk cId="1845148066" sldId="274"/>
        </pc:sldMkLst>
        <pc:spChg chg="mod">
          <ac:chgData name="De Pooter Marijn" userId="634ff10e-5ce1-4de2-b291-de73628c3d81" providerId="ADAL" clId="{ACA2E8BB-9C58-4B93-8358-615095400B7F}" dt="2020-10-21T20:57:55.617" v="276" actId="20577"/>
          <ac:spMkLst>
            <pc:docMk/>
            <pc:sldMk cId="1845148066" sldId="274"/>
            <ac:spMk id="2" creationId="{E86959B1-3923-4945-A1AB-86C646A4550E}"/>
          </ac:spMkLst>
        </pc:spChg>
      </pc:sldChg>
      <pc:sldChg chg="del">
        <pc:chgData name="De Pooter Marijn" userId="634ff10e-5ce1-4de2-b291-de73628c3d81" providerId="ADAL" clId="{ACA2E8BB-9C58-4B93-8358-615095400B7F}" dt="2020-10-22T21:11:28.927" v="6953" actId="2696"/>
        <pc:sldMkLst>
          <pc:docMk/>
          <pc:sldMk cId="4210617673" sldId="275"/>
        </pc:sldMkLst>
      </pc:sldChg>
      <pc:sldChg chg="del">
        <pc:chgData name="De Pooter Marijn" userId="634ff10e-5ce1-4de2-b291-de73628c3d81" providerId="ADAL" clId="{ACA2E8BB-9C58-4B93-8358-615095400B7F}" dt="2020-10-22T21:11:28.960" v="6954" actId="2696"/>
        <pc:sldMkLst>
          <pc:docMk/>
          <pc:sldMk cId="1497977832" sldId="276"/>
        </pc:sldMkLst>
      </pc:sldChg>
      <pc:sldChg chg="modSp ord">
        <pc:chgData name="De Pooter Marijn" userId="634ff10e-5ce1-4de2-b291-de73628c3d81" providerId="ADAL" clId="{ACA2E8BB-9C58-4B93-8358-615095400B7F}" dt="2020-10-22T06:18:30.956" v="1687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ACA2E8BB-9C58-4B93-8358-615095400B7F}" dt="2020-10-21T20:59:39.874" v="309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2T06:18:30.956" v="1687" actId="207"/>
          <ac:spMkLst>
            <pc:docMk/>
            <pc:sldMk cId="3374086667" sldId="277"/>
            <ac:spMk id="3" creationId="{4ECABE3C-BC33-8245-822C-EE2D7505A266}"/>
          </ac:spMkLst>
        </pc:spChg>
      </pc:sldChg>
      <pc:sldChg chg="ord">
        <pc:chgData name="De Pooter Marijn" userId="634ff10e-5ce1-4de2-b291-de73628c3d81" providerId="ADAL" clId="{ACA2E8BB-9C58-4B93-8358-615095400B7F}" dt="2020-10-22T14:01:42.124" v="5393"/>
        <pc:sldMkLst>
          <pc:docMk/>
          <pc:sldMk cId="3341352248" sldId="279"/>
        </pc:sldMkLst>
      </pc:sldChg>
      <pc:sldChg chg="del">
        <pc:chgData name="De Pooter Marijn" userId="634ff10e-5ce1-4de2-b291-de73628c3d81" providerId="ADAL" clId="{ACA2E8BB-9C58-4B93-8358-615095400B7F}" dt="2020-10-22T21:11:29.168" v="6962" actId="2696"/>
        <pc:sldMkLst>
          <pc:docMk/>
          <pc:sldMk cId="1513872387" sldId="284"/>
        </pc:sldMkLst>
      </pc:sldChg>
      <pc:sldChg chg="del">
        <pc:chgData name="De Pooter Marijn" userId="634ff10e-5ce1-4de2-b291-de73628c3d81" providerId="ADAL" clId="{ACA2E8BB-9C58-4B93-8358-615095400B7F}" dt="2020-10-22T21:11:28.980" v="6955" actId="2696"/>
        <pc:sldMkLst>
          <pc:docMk/>
          <pc:sldMk cId="2842159913" sldId="285"/>
        </pc:sldMkLst>
      </pc:sldChg>
      <pc:sldChg chg="del">
        <pc:chgData name="De Pooter Marijn" userId="634ff10e-5ce1-4de2-b291-de73628c3d81" providerId="ADAL" clId="{ACA2E8BB-9C58-4B93-8358-615095400B7F}" dt="2020-10-22T21:11:29.002" v="6956" actId="2696"/>
        <pc:sldMkLst>
          <pc:docMk/>
          <pc:sldMk cId="1474709772" sldId="286"/>
        </pc:sldMkLst>
      </pc:sldChg>
      <pc:sldChg chg="del">
        <pc:chgData name="De Pooter Marijn" userId="634ff10e-5ce1-4de2-b291-de73628c3d81" providerId="ADAL" clId="{ACA2E8BB-9C58-4B93-8358-615095400B7F}" dt="2020-10-22T21:11:29.073" v="6958" actId="2696"/>
        <pc:sldMkLst>
          <pc:docMk/>
          <pc:sldMk cId="225079790" sldId="287"/>
        </pc:sldMkLst>
      </pc:sldChg>
      <pc:sldChg chg="del">
        <pc:chgData name="De Pooter Marijn" userId="634ff10e-5ce1-4de2-b291-de73628c3d81" providerId="ADAL" clId="{ACA2E8BB-9C58-4B93-8358-615095400B7F}" dt="2020-10-22T21:11:29.094" v="6959" actId="2696"/>
        <pc:sldMkLst>
          <pc:docMk/>
          <pc:sldMk cId="2172744578" sldId="288"/>
        </pc:sldMkLst>
      </pc:sldChg>
      <pc:sldChg chg="del">
        <pc:chgData name="De Pooter Marijn" userId="634ff10e-5ce1-4de2-b291-de73628c3d81" providerId="ADAL" clId="{ACA2E8BB-9C58-4B93-8358-615095400B7F}" dt="2020-10-22T21:11:29.122" v="6960" actId="2696"/>
        <pc:sldMkLst>
          <pc:docMk/>
          <pc:sldMk cId="197127571" sldId="289"/>
        </pc:sldMkLst>
      </pc:sldChg>
      <pc:sldChg chg="del">
        <pc:chgData name="De Pooter Marijn" userId="634ff10e-5ce1-4de2-b291-de73628c3d81" providerId="ADAL" clId="{ACA2E8BB-9C58-4B93-8358-615095400B7F}" dt="2020-10-22T21:11:29.202" v="6963" actId="2696"/>
        <pc:sldMkLst>
          <pc:docMk/>
          <pc:sldMk cId="548687360" sldId="290"/>
        </pc:sldMkLst>
      </pc:sldChg>
      <pc:sldChg chg="del">
        <pc:chgData name="De Pooter Marijn" userId="634ff10e-5ce1-4de2-b291-de73628c3d81" providerId="ADAL" clId="{ACA2E8BB-9C58-4B93-8358-615095400B7F}" dt="2020-10-22T21:11:29.247" v="6964" actId="2696"/>
        <pc:sldMkLst>
          <pc:docMk/>
          <pc:sldMk cId="1597515294" sldId="291"/>
        </pc:sldMkLst>
      </pc:sldChg>
      <pc:sldChg chg="del">
        <pc:chgData name="De Pooter Marijn" userId="634ff10e-5ce1-4de2-b291-de73628c3d81" providerId="ADAL" clId="{ACA2E8BB-9C58-4B93-8358-615095400B7F}" dt="2020-10-22T21:11:28.878" v="6952" actId="2696"/>
        <pc:sldMkLst>
          <pc:docMk/>
          <pc:sldMk cId="1065570609" sldId="292"/>
        </pc:sldMkLst>
      </pc:sldChg>
      <pc:sldChg chg="del">
        <pc:chgData name="De Pooter Marijn" userId="634ff10e-5ce1-4de2-b291-de73628c3d81" providerId="ADAL" clId="{ACA2E8BB-9C58-4B93-8358-615095400B7F}" dt="2020-10-22T21:11:29.036" v="6957" actId="2696"/>
        <pc:sldMkLst>
          <pc:docMk/>
          <pc:sldMk cId="159997603" sldId="293"/>
        </pc:sldMkLst>
      </pc:sldChg>
      <pc:sldChg chg="del">
        <pc:chgData name="De Pooter Marijn" userId="634ff10e-5ce1-4de2-b291-de73628c3d81" providerId="ADAL" clId="{ACA2E8BB-9C58-4B93-8358-615095400B7F}" dt="2020-10-22T21:11:29.143" v="6961" actId="2696"/>
        <pc:sldMkLst>
          <pc:docMk/>
          <pc:sldMk cId="940007482" sldId="294"/>
        </pc:sldMkLst>
      </pc:sldChg>
      <pc:sldChg chg="modSp ord">
        <pc:chgData name="De Pooter Marijn" userId="634ff10e-5ce1-4de2-b291-de73628c3d81" providerId="ADAL" clId="{ACA2E8BB-9C58-4B93-8358-615095400B7F}" dt="2020-10-23T15:37:10.648" v="9534" actId="20577"/>
        <pc:sldMkLst>
          <pc:docMk/>
          <pc:sldMk cId="4081770311" sldId="295"/>
        </pc:sldMkLst>
        <pc:spChg chg="mod">
          <ac:chgData name="De Pooter Marijn" userId="634ff10e-5ce1-4de2-b291-de73628c3d81" providerId="ADAL" clId="{ACA2E8BB-9C58-4B93-8358-615095400B7F}" dt="2020-10-23T15:34:14.954" v="9377" actId="20577"/>
          <ac:spMkLst>
            <pc:docMk/>
            <pc:sldMk cId="4081770311" sldId="295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3T15:37:10.648" v="9534" actId="20577"/>
          <ac:spMkLst>
            <pc:docMk/>
            <pc:sldMk cId="4081770311" sldId="295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ACA2E8BB-9C58-4B93-8358-615095400B7F}" dt="2020-10-22T21:11:29.294" v="6965" actId="2696"/>
        <pc:sldMkLst>
          <pc:docMk/>
          <pc:sldMk cId="1625737628" sldId="296"/>
        </pc:sldMkLst>
      </pc:sldChg>
      <pc:sldChg chg="del">
        <pc:chgData name="De Pooter Marijn" userId="634ff10e-5ce1-4de2-b291-de73628c3d81" providerId="ADAL" clId="{ACA2E8BB-9C58-4B93-8358-615095400B7F}" dt="2020-10-22T21:11:29.403" v="6967" actId="2696"/>
        <pc:sldMkLst>
          <pc:docMk/>
          <pc:sldMk cId="3709124516" sldId="299"/>
        </pc:sldMkLst>
      </pc:sldChg>
      <pc:sldChg chg="del">
        <pc:chgData name="De Pooter Marijn" userId="634ff10e-5ce1-4de2-b291-de73628c3d81" providerId="ADAL" clId="{ACA2E8BB-9C58-4B93-8358-615095400B7F}" dt="2020-10-22T21:11:29.362" v="6966" actId="2696"/>
        <pc:sldMkLst>
          <pc:docMk/>
          <pc:sldMk cId="3749080174" sldId="302"/>
        </pc:sldMkLst>
      </pc:sldChg>
      <pc:sldChg chg="delSp modSp ord">
        <pc:chgData name="De Pooter Marijn" userId="634ff10e-5ce1-4de2-b291-de73628c3d81" providerId="ADAL" clId="{ACA2E8BB-9C58-4B93-8358-615095400B7F}" dt="2020-10-22T11:43:44.479" v="4577" actId="113"/>
        <pc:sldMkLst>
          <pc:docMk/>
          <pc:sldMk cId="1050307132" sldId="304"/>
        </pc:sldMkLst>
        <pc:spChg chg="mod">
          <ac:chgData name="De Pooter Marijn" userId="634ff10e-5ce1-4de2-b291-de73628c3d81" providerId="ADAL" clId="{ACA2E8BB-9C58-4B93-8358-615095400B7F}" dt="2020-10-21T20:59:08.406" v="290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2T11:43:44.479" v="4577" actId="113"/>
          <ac:spMkLst>
            <pc:docMk/>
            <pc:sldMk cId="1050307132" sldId="304"/>
            <ac:spMk id="3" creationId="{4ECABE3C-BC33-8245-822C-EE2D7505A266}"/>
          </ac:spMkLst>
        </pc:spChg>
        <pc:spChg chg="del">
          <ac:chgData name="De Pooter Marijn" userId="634ff10e-5ce1-4de2-b291-de73628c3d81" providerId="ADAL" clId="{ACA2E8BB-9C58-4B93-8358-615095400B7F}" dt="2020-10-21T21:02:38.982" v="379" actId="478"/>
          <ac:spMkLst>
            <pc:docMk/>
            <pc:sldMk cId="1050307132" sldId="304"/>
            <ac:spMk id="4" creationId="{CDA794D7-1C0F-464D-8E15-E2295599F147}"/>
          </ac:spMkLst>
        </pc:spChg>
        <pc:spChg chg="mod">
          <ac:chgData name="De Pooter Marijn" userId="634ff10e-5ce1-4de2-b291-de73628c3d81" providerId="ADAL" clId="{ACA2E8BB-9C58-4B93-8358-615095400B7F}" dt="2020-10-21T20:59:15.695" v="297" actId="20577"/>
          <ac:spMkLst>
            <pc:docMk/>
            <pc:sldMk cId="1050307132" sldId="304"/>
            <ac:spMk id="9" creationId="{39B95173-AFDB-466C-9C70-BC059ECC97EC}"/>
          </ac:spMkLst>
        </pc:spChg>
      </pc:sldChg>
      <pc:sldChg chg="del">
        <pc:chgData name="De Pooter Marijn" userId="634ff10e-5ce1-4de2-b291-de73628c3d81" providerId="ADAL" clId="{ACA2E8BB-9C58-4B93-8358-615095400B7F}" dt="2020-10-22T21:14:31.405" v="6971" actId="2696"/>
        <pc:sldMkLst>
          <pc:docMk/>
          <pc:sldMk cId="2812066807" sldId="305"/>
        </pc:sldMkLst>
      </pc:sldChg>
      <pc:sldChg chg="del">
        <pc:chgData name="De Pooter Marijn" userId="634ff10e-5ce1-4de2-b291-de73628c3d81" providerId="ADAL" clId="{ACA2E8BB-9C58-4B93-8358-615095400B7F}" dt="2020-10-22T21:14:31.464" v="6972" actId="2696"/>
        <pc:sldMkLst>
          <pc:docMk/>
          <pc:sldMk cId="6778280" sldId="306"/>
        </pc:sldMkLst>
      </pc:sldChg>
      <pc:sldChg chg="del">
        <pc:chgData name="De Pooter Marijn" userId="634ff10e-5ce1-4de2-b291-de73628c3d81" providerId="ADAL" clId="{ACA2E8BB-9C58-4B93-8358-615095400B7F}" dt="2020-10-22T21:14:31.509" v="6973" actId="2696"/>
        <pc:sldMkLst>
          <pc:docMk/>
          <pc:sldMk cId="1327952075" sldId="307"/>
        </pc:sldMkLst>
      </pc:sldChg>
      <pc:sldChg chg="del">
        <pc:chgData name="De Pooter Marijn" userId="634ff10e-5ce1-4de2-b291-de73628c3d81" providerId="ADAL" clId="{ACA2E8BB-9C58-4B93-8358-615095400B7F}" dt="2020-10-22T21:14:31.574" v="6975" actId="2696"/>
        <pc:sldMkLst>
          <pc:docMk/>
          <pc:sldMk cId="2199951965" sldId="309"/>
        </pc:sldMkLst>
      </pc:sldChg>
      <pc:sldChg chg="del">
        <pc:chgData name="De Pooter Marijn" userId="634ff10e-5ce1-4de2-b291-de73628c3d81" providerId="ADAL" clId="{ACA2E8BB-9C58-4B93-8358-615095400B7F}" dt="2020-10-22T21:14:31.535" v="6974" actId="2696"/>
        <pc:sldMkLst>
          <pc:docMk/>
          <pc:sldMk cId="3889119266" sldId="310"/>
        </pc:sldMkLst>
      </pc:sldChg>
      <pc:sldChg chg="del">
        <pc:chgData name="De Pooter Marijn" userId="634ff10e-5ce1-4de2-b291-de73628c3d81" providerId="ADAL" clId="{ACA2E8BB-9C58-4B93-8358-615095400B7F}" dt="2020-10-22T21:14:31.609" v="6976" actId="2696"/>
        <pc:sldMkLst>
          <pc:docMk/>
          <pc:sldMk cId="2511425471" sldId="311"/>
        </pc:sldMkLst>
      </pc:sldChg>
      <pc:sldChg chg="del">
        <pc:chgData name="De Pooter Marijn" userId="634ff10e-5ce1-4de2-b291-de73628c3d81" providerId="ADAL" clId="{ACA2E8BB-9C58-4B93-8358-615095400B7F}" dt="2020-10-22T21:14:31.652" v="6978" actId="2696"/>
        <pc:sldMkLst>
          <pc:docMk/>
          <pc:sldMk cId="2913506560" sldId="312"/>
        </pc:sldMkLst>
      </pc:sldChg>
      <pc:sldChg chg="del">
        <pc:chgData name="De Pooter Marijn" userId="634ff10e-5ce1-4de2-b291-de73628c3d81" providerId="ADAL" clId="{ACA2E8BB-9C58-4B93-8358-615095400B7F}" dt="2020-10-22T21:14:31.637" v="6977" actId="2696"/>
        <pc:sldMkLst>
          <pc:docMk/>
          <pc:sldMk cId="758111458" sldId="313"/>
        </pc:sldMkLst>
      </pc:sldChg>
      <pc:sldChg chg="modSp del ord">
        <pc:chgData name="De Pooter Marijn" userId="634ff10e-5ce1-4de2-b291-de73628c3d81" providerId="ADAL" clId="{ACA2E8BB-9C58-4B93-8358-615095400B7F}" dt="2020-10-21T20:57:44.577" v="264" actId="2696"/>
        <pc:sldMkLst>
          <pc:docMk/>
          <pc:sldMk cId="883521756" sldId="315"/>
        </pc:sldMkLst>
        <pc:spChg chg="mod">
          <ac:chgData name="De Pooter Marijn" userId="634ff10e-5ce1-4de2-b291-de73628c3d81" providerId="ADAL" clId="{ACA2E8BB-9C58-4B93-8358-615095400B7F}" dt="2020-10-21T20:33:44.423" v="7" actId="20577"/>
          <ac:spMkLst>
            <pc:docMk/>
            <pc:sldMk cId="883521756" sldId="315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1T20:41:06.157" v="127" actId="113"/>
          <ac:spMkLst>
            <pc:docMk/>
            <pc:sldMk cId="883521756" sldId="315"/>
            <ac:spMk id="29" creationId="{DEF9AD08-44CB-48E1-B629-6BA3D5E63D6A}"/>
          </ac:spMkLst>
        </pc:spChg>
      </pc:sldChg>
      <pc:sldChg chg="modSp add ord">
        <pc:chgData name="De Pooter Marijn" userId="634ff10e-5ce1-4de2-b291-de73628c3d81" providerId="ADAL" clId="{ACA2E8BB-9C58-4B93-8358-615095400B7F}" dt="2020-10-22T14:10:01.606" v="5519" actId="20577"/>
        <pc:sldMkLst>
          <pc:docMk/>
          <pc:sldMk cId="891250691" sldId="316"/>
        </pc:sldMkLst>
        <pc:spChg chg="mod">
          <ac:chgData name="De Pooter Marijn" userId="634ff10e-5ce1-4de2-b291-de73628c3d81" providerId="ADAL" clId="{ACA2E8BB-9C58-4B93-8358-615095400B7F}" dt="2020-10-22T14:09:04.829" v="5416" actId="20577"/>
          <ac:spMkLst>
            <pc:docMk/>
            <pc:sldMk cId="891250691" sldId="316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2T14:10:01.606" v="5519" actId="20577"/>
          <ac:spMkLst>
            <pc:docMk/>
            <pc:sldMk cId="891250691" sldId="316"/>
            <ac:spMk id="28" creationId="{4F9C07ED-5187-4358-A1B7-4A9A65AFD010}"/>
          </ac:spMkLst>
        </pc:spChg>
      </pc:sldChg>
      <pc:sldChg chg="addSp delSp modSp add ord delAnim modAnim modNotesTx">
        <pc:chgData name="De Pooter Marijn" userId="634ff10e-5ce1-4de2-b291-de73628c3d81" providerId="ADAL" clId="{ACA2E8BB-9C58-4B93-8358-615095400B7F}" dt="2020-10-22T21:01:52.608" v="6937" actId="1036"/>
        <pc:sldMkLst>
          <pc:docMk/>
          <pc:sldMk cId="132856913" sldId="317"/>
        </pc:sldMkLst>
        <pc:spChg chg="mod">
          <ac:chgData name="De Pooter Marijn" userId="634ff10e-5ce1-4de2-b291-de73628c3d81" providerId="ADAL" clId="{ACA2E8BB-9C58-4B93-8358-615095400B7F}" dt="2020-10-22T06:27:20.303" v="2284" actId="20577"/>
          <ac:spMkLst>
            <pc:docMk/>
            <pc:sldMk cId="132856913" sldId="317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2T06:22:34.509" v="1720" actId="1076"/>
          <ac:spMkLst>
            <pc:docMk/>
            <pc:sldMk cId="132856913" sldId="317"/>
            <ac:spMk id="3" creationId="{4ECABE3C-BC33-8245-822C-EE2D7505A266}"/>
          </ac:spMkLst>
        </pc:spChg>
        <pc:spChg chg="del">
          <ac:chgData name="De Pooter Marijn" userId="634ff10e-5ce1-4de2-b291-de73628c3d81" providerId="ADAL" clId="{ACA2E8BB-9C58-4B93-8358-615095400B7F}" dt="2020-10-22T06:17:26.900" v="1591" actId="478"/>
          <ac:spMkLst>
            <pc:docMk/>
            <pc:sldMk cId="132856913" sldId="317"/>
            <ac:spMk id="15" creationId="{45C0FB9A-2C6B-48F5-8E69-D8122CC1DD02}"/>
          </ac:spMkLst>
        </pc:spChg>
        <pc:spChg chg="del">
          <ac:chgData name="De Pooter Marijn" userId="634ff10e-5ce1-4de2-b291-de73628c3d81" providerId="ADAL" clId="{ACA2E8BB-9C58-4B93-8358-615095400B7F}" dt="2020-10-22T06:17:26.900" v="1591" actId="478"/>
          <ac:spMkLst>
            <pc:docMk/>
            <pc:sldMk cId="132856913" sldId="317"/>
            <ac:spMk id="16" creationId="{3A292A06-2AF6-4616-B7B4-25EF675D41DC}"/>
          </ac:spMkLst>
        </pc:spChg>
        <pc:spChg chg="add mod">
          <ac:chgData name="De Pooter Marijn" userId="634ff10e-5ce1-4de2-b291-de73628c3d81" providerId="ADAL" clId="{ACA2E8BB-9C58-4B93-8358-615095400B7F}" dt="2020-10-22T21:01:52.608" v="6937" actId="1036"/>
          <ac:spMkLst>
            <pc:docMk/>
            <pc:sldMk cId="132856913" sldId="317"/>
            <ac:spMk id="19" creationId="{C17A9CD8-D1A6-44B3-A198-B50BBF0EA7E3}"/>
          </ac:spMkLst>
        </pc:spChg>
        <pc:spChg chg="add mod">
          <ac:chgData name="De Pooter Marijn" userId="634ff10e-5ce1-4de2-b291-de73628c3d81" providerId="ADAL" clId="{ACA2E8BB-9C58-4B93-8358-615095400B7F}" dt="2020-10-22T21:01:52.608" v="6937" actId="1036"/>
          <ac:spMkLst>
            <pc:docMk/>
            <pc:sldMk cId="132856913" sldId="317"/>
            <ac:spMk id="20" creationId="{F3F3E5DF-3D91-4FD5-9922-71F6A6FE6E95}"/>
          </ac:spMkLst>
        </pc:spChg>
        <pc:spChg chg="add mod">
          <ac:chgData name="De Pooter Marijn" userId="634ff10e-5ce1-4de2-b291-de73628c3d81" providerId="ADAL" clId="{ACA2E8BB-9C58-4B93-8358-615095400B7F}" dt="2020-10-22T21:01:52.608" v="6937" actId="1036"/>
          <ac:spMkLst>
            <pc:docMk/>
            <pc:sldMk cId="132856913" sldId="317"/>
            <ac:spMk id="22" creationId="{3EE4E034-AC12-424C-A014-66BC940491AF}"/>
          </ac:spMkLst>
        </pc:spChg>
        <pc:picChg chg="del">
          <ac:chgData name="De Pooter Marijn" userId="634ff10e-5ce1-4de2-b291-de73628c3d81" providerId="ADAL" clId="{ACA2E8BB-9C58-4B93-8358-615095400B7F}" dt="2020-10-22T06:17:26.900" v="1591" actId="478"/>
          <ac:picMkLst>
            <pc:docMk/>
            <pc:sldMk cId="132856913" sldId="317"/>
            <ac:picMk id="13" creationId="{2A5B9DBE-C467-4510-B5EE-BA74D6D9A96F}"/>
          </ac:picMkLst>
        </pc:picChg>
        <pc:picChg chg="del">
          <ac:chgData name="De Pooter Marijn" userId="634ff10e-5ce1-4de2-b291-de73628c3d81" providerId="ADAL" clId="{ACA2E8BB-9C58-4B93-8358-615095400B7F}" dt="2020-10-22T06:17:26.900" v="1591" actId="478"/>
          <ac:picMkLst>
            <pc:docMk/>
            <pc:sldMk cId="132856913" sldId="317"/>
            <ac:picMk id="14" creationId="{EECA3C06-C55B-4080-8F0D-338E77940E9B}"/>
          </ac:picMkLst>
        </pc:picChg>
        <pc:picChg chg="add mod">
          <ac:chgData name="De Pooter Marijn" userId="634ff10e-5ce1-4de2-b291-de73628c3d81" providerId="ADAL" clId="{ACA2E8BB-9C58-4B93-8358-615095400B7F}" dt="2020-10-22T21:01:52.608" v="6937" actId="1036"/>
          <ac:picMkLst>
            <pc:docMk/>
            <pc:sldMk cId="132856913" sldId="317"/>
            <ac:picMk id="17" creationId="{FCBA1DCF-B3B1-4808-8575-7EFE84A8CA2B}"/>
          </ac:picMkLst>
        </pc:picChg>
        <pc:picChg chg="add mod">
          <ac:chgData name="De Pooter Marijn" userId="634ff10e-5ce1-4de2-b291-de73628c3d81" providerId="ADAL" clId="{ACA2E8BB-9C58-4B93-8358-615095400B7F}" dt="2020-10-22T21:01:52.608" v="6937" actId="1036"/>
          <ac:picMkLst>
            <pc:docMk/>
            <pc:sldMk cId="132856913" sldId="317"/>
            <ac:picMk id="18" creationId="{A0D519B3-2E53-4CF3-A3EC-5F067B0157C7}"/>
          </ac:picMkLst>
        </pc:picChg>
        <pc:picChg chg="add del mod">
          <ac:chgData name="De Pooter Marijn" userId="634ff10e-5ce1-4de2-b291-de73628c3d81" providerId="ADAL" clId="{ACA2E8BB-9C58-4B93-8358-615095400B7F}" dt="2020-10-22T06:22:57.127" v="1723" actId="478"/>
          <ac:picMkLst>
            <pc:docMk/>
            <pc:sldMk cId="132856913" sldId="317"/>
            <ac:picMk id="21" creationId="{3E31224C-ECE2-4719-B60F-0B11D144E671}"/>
          </ac:picMkLst>
        </pc:picChg>
        <pc:picChg chg="add mod">
          <ac:chgData name="De Pooter Marijn" userId="634ff10e-5ce1-4de2-b291-de73628c3d81" providerId="ADAL" clId="{ACA2E8BB-9C58-4B93-8358-615095400B7F}" dt="2020-10-22T21:01:52.608" v="6937" actId="1036"/>
          <ac:picMkLst>
            <pc:docMk/>
            <pc:sldMk cId="132856913" sldId="317"/>
            <ac:picMk id="23" creationId="{743B6105-7F2B-4F22-AFA2-105D87EC50AB}"/>
          </ac:picMkLst>
        </pc:picChg>
        <pc:cxnChg chg="add mod">
          <ac:chgData name="De Pooter Marijn" userId="634ff10e-5ce1-4de2-b291-de73628c3d81" providerId="ADAL" clId="{ACA2E8BB-9C58-4B93-8358-615095400B7F}" dt="2020-10-22T21:01:52.608" v="6937" actId="1036"/>
          <ac:cxnSpMkLst>
            <pc:docMk/>
            <pc:sldMk cId="132856913" sldId="317"/>
            <ac:cxnSpMk id="5" creationId="{44971AD6-F6F3-4D11-A0BC-224FB8EDB690}"/>
          </ac:cxnSpMkLst>
        </pc:cxnChg>
      </pc:sldChg>
      <pc:sldChg chg="addSp delSp modSp add del ord modAnim">
        <pc:chgData name="De Pooter Marijn" userId="634ff10e-5ce1-4de2-b291-de73628c3d81" providerId="ADAL" clId="{ACA2E8BB-9C58-4B93-8358-615095400B7F}" dt="2020-10-22T21:11:28.815" v="6951" actId="2696"/>
        <pc:sldMkLst>
          <pc:docMk/>
          <pc:sldMk cId="3567567971" sldId="318"/>
        </pc:sldMkLst>
        <pc:spChg chg="del">
          <ac:chgData name="De Pooter Marijn" userId="634ff10e-5ce1-4de2-b291-de73628c3d81" providerId="ADAL" clId="{ACA2E8BB-9C58-4B93-8358-615095400B7F}" dt="2020-10-21T21:08:16.870" v="757" actId="478"/>
          <ac:spMkLst>
            <pc:docMk/>
            <pc:sldMk cId="3567567971" sldId="318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ACA2E8BB-9C58-4B93-8358-615095400B7F}" dt="2020-10-21T21:08:19.927" v="758" actId="478"/>
          <ac:spMkLst>
            <pc:docMk/>
            <pc:sldMk cId="3567567971" sldId="318"/>
            <ac:spMk id="5" creationId="{873B5D6C-55DA-4F46-836E-F59164665EA6}"/>
          </ac:spMkLst>
        </pc:spChg>
        <pc:spChg chg="add mod">
          <ac:chgData name="De Pooter Marijn" userId="634ff10e-5ce1-4de2-b291-de73628c3d81" providerId="ADAL" clId="{ACA2E8BB-9C58-4B93-8358-615095400B7F}" dt="2020-10-21T21:09:06.844" v="822" actId="20577"/>
          <ac:spMkLst>
            <pc:docMk/>
            <pc:sldMk cId="3567567971" sldId="318"/>
            <ac:spMk id="15" creationId="{DE0DE054-6656-4CC1-954F-2BDA7C2EC456}"/>
          </ac:spMkLst>
        </pc:spChg>
        <pc:spChg chg="add del mod">
          <ac:chgData name="De Pooter Marijn" userId="634ff10e-5ce1-4de2-b291-de73628c3d81" providerId="ADAL" clId="{ACA2E8BB-9C58-4B93-8358-615095400B7F}" dt="2020-10-21T21:10:31.900" v="1040" actId="478"/>
          <ac:spMkLst>
            <pc:docMk/>
            <pc:sldMk cId="3567567971" sldId="318"/>
            <ac:spMk id="16" creationId="{232B367B-032E-423A-A9AC-25D6A174BAD9}"/>
          </ac:spMkLst>
        </pc:spChg>
        <pc:spChg chg="add mod">
          <ac:chgData name="De Pooter Marijn" userId="634ff10e-5ce1-4de2-b291-de73628c3d81" providerId="ADAL" clId="{ACA2E8BB-9C58-4B93-8358-615095400B7F}" dt="2020-10-21T21:09:47.587" v="872" actId="1076"/>
          <ac:spMkLst>
            <pc:docMk/>
            <pc:sldMk cId="3567567971" sldId="318"/>
            <ac:spMk id="17" creationId="{0757C523-F097-4A64-A0D7-545F220BCA1B}"/>
          </ac:spMkLst>
        </pc:spChg>
        <pc:picChg chg="add mod">
          <ac:chgData name="De Pooter Marijn" userId="634ff10e-5ce1-4de2-b291-de73628c3d81" providerId="ADAL" clId="{ACA2E8BB-9C58-4B93-8358-615095400B7F}" dt="2020-10-21T21:10:27.106" v="1039" actId="1038"/>
          <ac:picMkLst>
            <pc:docMk/>
            <pc:sldMk cId="3567567971" sldId="318"/>
            <ac:picMk id="13" creationId="{0C789CB7-D386-4650-97F1-9E2D9C20E8BE}"/>
          </ac:picMkLst>
        </pc:picChg>
        <pc:picChg chg="add mod">
          <ac:chgData name="De Pooter Marijn" userId="634ff10e-5ce1-4de2-b291-de73628c3d81" providerId="ADAL" clId="{ACA2E8BB-9C58-4B93-8358-615095400B7F}" dt="2020-10-21T21:10:18.865" v="1023" actId="1037"/>
          <ac:picMkLst>
            <pc:docMk/>
            <pc:sldMk cId="3567567971" sldId="318"/>
            <ac:picMk id="14" creationId="{0DADCD3A-169A-499C-AE11-B54BB91439FC}"/>
          </ac:picMkLst>
        </pc:picChg>
      </pc:sldChg>
      <pc:sldChg chg="modSp add del ord">
        <pc:chgData name="De Pooter Marijn" userId="634ff10e-5ce1-4de2-b291-de73628c3d81" providerId="ADAL" clId="{ACA2E8BB-9C58-4B93-8358-615095400B7F}" dt="2020-10-22T21:14:02.583" v="6968" actId="2696"/>
        <pc:sldMkLst>
          <pc:docMk/>
          <pc:sldMk cId="1716058975" sldId="319"/>
        </pc:sldMkLst>
        <pc:spChg chg="mod">
          <ac:chgData name="De Pooter Marijn" userId="634ff10e-5ce1-4de2-b291-de73628c3d81" providerId="ADAL" clId="{ACA2E8BB-9C58-4B93-8358-615095400B7F}" dt="2020-10-22T14:13:45.088" v="5536" actId="20577"/>
          <ac:spMkLst>
            <pc:docMk/>
            <pc:sldMk cId="1716058975" sldId="319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2T14:57:41.067" v="6140" actId="20577"/>
          <ac:spMkLst>
            <pc:docMk/>
            <pc:sldMk cId="1716058975" sldId="319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ACA2E8BB-9C58-4B93-8358-615095400B7F}" dt="2020-10-22T06:28:58.374" v="2410" actId="20577"/>
        <pc:sldMkLst>
          <pc:docMk/>
          <pc:sldMk cId="102986524" sldId="320"/>
        </pc:sldMkLst>
        <pc:spChg chg="mod">
          <ac:chgData name="De Pooter Marijn" userId="634ff10e-5ce1-4de2-b291-de73628c3d81" providerId="ADAL" clId="{ACA2E8BB-9C58-4B93-8358-615095400B7F}" dt="2020-10-22T06:28:16.663" v="2334" actId="20577"/>
          <ac:spMkLst>
            <pc:docMk/>
            <pc:sldMk cId="102986524" sldId="320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2T06:28:58.374" v="2410" actId="20577"/>
          <ac:spMkLst>
            <pc:docMk/>
            <pc:sldMk cId="102986524" sldId="320"/>
            <ac:spMk id="28" creationId="{4F9C07ED-5187-4358-A1B7-4A9A65AFD010}"/>
          </ac:spMkLst>
        </pc:spChg>
      </pc:sldChg>
      <pc:sldChg chg="add del">
        <pc:chgData name="De Pooter Marijn" userId="634ff10e-5ce1-4de2-b291-de73628c3d81" providerId="ADAL" clId="{ACA2E8BB-9C58-4B93-8358-615095400B7F}" dt="2020-10-22T06:17:06.607" v="1590"/>
        <pc:sldMkLst>
          <pc:docMk/>
          <pc:sldMk cId="2487712402" sldId="320"/>
        </pc:sldMkLst>
      </pc:sldChg>
      <pc:sldChg chg="modSp add ord">
        <pc:chgData name="De Pooter Marijn" userId="634ff10e-5ce1-4de2-b291-de73628c3d81" providerId="ADAL" clId="{ACA2E8BB-9C58-4B93-8358-615095400B7F}" dt="2020-10-22T06:37:40.506" v="2737" actId="20577"/>
        <pc:sldMkLst>
          <pc:docMk/>
          <pc:sldMk cId="2721184101" sldId="321"/>
        </pc:sldMkLst>
        <pc:spChg chg="mod">
          <ac:chgData name="De Pooter Marijn" userId="634ff10e-5ce1-4de2-b291-de73628c3d81" providerId="ADAL" clId="{ACA2E8BB-9C58-4B93-8358-615095400B7F}" dt="2020-10-22T06:31:58.324" v="2429" actId="20577"/>
          <ac:spMkLst>
            <pc:docMk/>
            <pc:sldMk cId="2721184101" sldId="321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2T06:37:40.506" v="2737" actId="20577"/>
          <ac:spMkLst>
            <pc:docMk/>
            <pc:sldMk cId="2721184101" sldId="321"/>
            <ac:spMk id="3" creationId="{4ECABE3C-BC33-8245-822C-EE2D7505A266}"/>
          </ac:spMkLst>
        </pc:spChg>
      </pc:sldChg>
      <pc:sldChg chg="addSp delSp modSp add del ord">
        <pc:chgData name="De Pooter Marijn" userId="634ff10e-5ce1-4de2-b291-de73628c3d81" providerId="ADAL" clId="{ACA2E8BB-9C58-4B93-8358-615095400B7F}" dt="2020-10-22T13:37:06.080" v="5389" actId="2696"/>
        <pc:sldMkLst>
          <pc:docMk/>
          <pc:sldMk cId="3771431204" sldId="322"/>
        </pc:sldMkLst>
        <pc:spChg chg="mod">
          <ac:chgData name="De Pooter Marijn" userId="634ff10e-5ce1-4de2-b291-de73628c3d81" providerId="ADAL" clId="{ACA2E8BB-9C58-4B93-8358-615095400B7F}" dt="2020-10-22T06:38:48.292" v="2755" actId="20577"/>
          <ac:spMkLst>
            <pc:docMk/>
            <pc:sldMk cId="3771431204" sldId="322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ACA2E8BB-9C58-4B93-8358-615095400B7F}" dt="2020-10-22T10:47:05.343" v="3695" actId="478"/>
          <ac:spMkLst>
            <pc:docMk/>
            <pc:sldMk cId="3771431204" sldId="322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ACA2E8BB-9C58-4B93-8358-615095400B7F}" dt="2020-10-22T11:01:32.959" v="4186" actId="478"/>
          <ac:spMkLst>
            <pc:docMk/>
            <pc:sldMk cId="3771431204" sldId="322"/>
            <ac:spMk id="4" creationId="{3A237ED9-104C-466C-81EF-FBFDC7069279}"/>
          </ac:spMkLst>
        </pc:spChg>
        <pc:spChg chg="add">
          <ac:chgData name="De Pooter Marijn" userId="634ff10e-5ce1-4de2-b291-de73628c3d81" providerId="ADAL" clId="{ACA2E8BB-9C58-4B93-8358-615095400B7F}" dt="2020-10-22T11:01:34.057" v="4187"/>
          <ac:spMkLst>
            <pc:docMk/>
            <pc:sldMk cId="3771431204" sldId="322"/>
            <ac:spMk id="12" creationId="{FEC06ED6-CDB7-4C59-9E24-70EF8C6BE418}"/>
          </ac:spMkLst>
        </pc:spChg>
      </pc:sldChg>
      <pc:sldChg chg="modSp add">
        <pc:chgData name="De Pooter Marijn" userId="634ff10e-5ce1-4de2-b291-de73628c3d81" providerId="ADAL" clId="{ACA2E8BB-9C58-4B93-8358-615095400B7F}" dt="2020-10-22T21:17:35.849" v="6991" actId="20577"/>
        <pc:sldMkLst>
          <pc:docMk/>
          <pc:sldMk cId="710587196" sldId="323"/>
        </pc:sldMkLst>
        <pc:spChg chg="mod">
          <ac:chgData name="De Pooter Marijn" userId="634ff10e-5ce1-4de2-b291-de73628c3d81" providerId="ADAL" clId="{ACA2E8BB-9C58-4B93-8358-615095400B7F}" dt="2020-10-22T21:17:35.849" v="6991" actId="20577"/>
          <ac:spMkLst>
            <pc:docMk/>
            <pc:sldMk cId="710587196" sldId="323"/>
            <ac:spMk id="12" creationId="{893332EB-3BE4-4C65-8F02-ACF03AF458FF}"/>
          </ac:spMkLst>
        </pc:spChg>
      </pc:sldChg>
      <pc:sldChg chg="add del">
        <pc:chgData name="De Pooter Marijn" userId="634ff10e-5ce1-4de2-b291-de73628c3d81" providerId="ADAL" clId="{ACA2E8BB-9C58-4B93-8358-615095400B7F}" dt="2020-10-22T13:37:06.098" v="5390" actId="2696"/>
        <pc:sldMkLst>
          <pc:docMk/>
          <pc:sldMk cId="1640059506" sldId="323"/>
        </pc:sldMkLst>
      </pc:sldChg>
      <pc:sldChg chg="modSp add">
        <pc:chgData name="De Pooter Marijn" userId="634ff10e-5ce1-4de2-b291-de73628c3d81" providerId="ADAL" clId="{ACA2E8BB-9C58-4B93-8358-615095400B7F}" dt="2020-10-22T11:30:54.940" v="4221" actId="207"/>
        <pc:sldMkLst>
          <pc:docMk/>
          <pc:sldMk cId="3489123681" sldId="324"/>
        </pc:sldMkLst>
        <pc:spChg chg="mod">
          <ac:chgData name="De Pooter Marijn" userId="634ff10e-5ce1-4de2-b291-de73628c3d81" providerId="ADAL" clId="{ACA2E8BB-9C58-4B93-8358-615095400B7F}" dt="2020-10-22T11:30:54.940" v="4221" actId="207"/>
          <ac:spMkLst>
            <pc:docMk/>
            <pc:sldMk cId="3489123681" sldId="324"/>
            <ac:spMk id="3" creationId="{4ECABE3C-BC33-8245-822C-EE2D7505A266}"/>
          </ac:spMkLst>
        </pc:spChg>
      </pc:sldChg>
      <pc:sldChg chg="addSp delSp modSp add">
        <pc:chgData name="De Pooter Marijn" userId="634ff10e-5ce1-4de2-b291-de73628c3d81" providerId="ADAL" clId="{ACA2E8BB-9C58-4B93-8358-615095400B7F}" dt="2020-10-22T11:00:58.046" v="4167" actId="20577"/>
        <pc:sldMkLst>
          <pc:docMk/>
          <pc:sldMk cId="15030851" sldId="325"/>
        </pc:sldMkLst>
        <pc:spChg chg="del mod">
          <ac:chgData name="De Pooter Marijn" userId="634ff10e-5ce1-4de2-b291-de73628c3d81" providerId="ADAL" clId="{ACA2E8BB-9C58-4B93-8358-615095400B7F}" dt="2020-10-22T10:53:49.305" v="3735" actId="478"/>
          <ac:spMkLst>
            <pc:docMk/>
            <pc:sldMk cId="15030851" sldId="325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ACA2E8BB-9C58-4B93-8358-615095400B7F}" dt="2020-10-22T10:53:52.897" v="3736" actId="478"/>
          <ac:spMkLst>
            <pc:docMk/>
            <pc:sldMk cId="15030851" sldId="325"/>
            <ac:spMk id="5" creationId="{04B0923B-1FCF-4D85-856B-D08610BAE921}"/>
          </ac:spMkLst>
        </pc:spChg>
        <pc:spChg chg="add mod">
          <ac:chgData name="De Pooter Marijn" userId="634ff10e-5ce1-4de2-b291-de73628c3d81" providerId="ADAL" clId="{ACA2E8BB-9C58-4B93-8358-615095400B7F}" dt="2020-10-22T11:00:58.046" v="4167" actId="20577"/>
          <ac:spMkLst>
            <pc:docMk/>
            <pc:sldMk cId="15030851" sldId="325"/>
            <ac:spMk id="13" creationId="{34555724-AA00-47C0-81F4-F444165F3CD0}"/>
          </ac:spMkLst>
        </pc:spChg>
        <pc:spChg chg="add mod">
          <ac:chgData name="De Pooter Marijn" userId="634ff10e-5ce1-4de2-b291-de73628c3d81" providerId="ADAL" clId="{ACA2E8BB-9C58-4B93-8358-615095400B7F}" dt="2020-10-22T10:55:17.567" v="3766" actId="6549"/>
          <ac:spMkLst>
            <pc:docMk/>
            <pc:sldMk cId="15030851" sldId="325"/>
            <ac:spMk id="16" creationId="{A611D739-5F15-454E-A22C-36589FF60CAB}"/>
          </ac:spMkLst>
        </pc:spChg>
        <pc:picChg chg="add mod">
          <ac:chgData name="De Pooter Marijn" userId="634ff10e-5ce1-4de2-b291-de73628c3d81" providerId="ADAL" clId="{ACA2E8BB-9C58-4B93-8358-615095400B7F}" dt="2020-10-22T10:54:32.312" v="3749" actId="1035"/>
          <ac:picMkLst>
            <pc:docMk/>
            <pc:sldMk cId="15030851" sldId="325"/>
            <ac:picMk id="7" creationId="{B9F70135-5913-4641-9DB7-7EDE79C1B502}"/>
          </ac:picMkLst>
        </pc:picChg>
        <pc:cxnChg chg="add mod">
          <ac:chgData name="De Pooter Marijn" userId="634ff10e-5ce1-4de2-b291-de73628c3d81" providerId="ADAL" clId="{ACA2E8BB-9C58-4B93-8358-615095400B7F}" dt="2020-10-22T10:55:09.272" v="3764" actId="14100"/>
          <ac:cxnSpMkLst>
            <pc:docMk/>
            <pc:sldMk cId="15030851" sldId="325"/>
            <ac:cxnSpMk id="15" creationId="{3F15FBE3-9FAE-4D4A-9095-1DD7D0BCF935}"/>
          </ac:cxnSpMkLst>
        </pc:cxnChg>
      </pc:sldChg>
      <pc:sldChg chg="modSp add ord">
        <pc:chgData name="De Pooter Marijn" userId="634ff10e-5ce1-4de2-b291-de73628c3d81" providerId="ADAL" clId="{ACA2E8BB-9C58-4B93-8358-615095400B7F}" dt="2020-10-23T19:06:28.988" v="9552" actId="20577"/>
        <pc:sldMkLst>
          <pc:docMk/>
          <pc:sldMk cId="3523637005" sldId="326"/>
        </pc:sldMkLst>
        <pc:spChg chg="mod">
          <ac:chgData name="De Pooter Marijn" userId="634ff10e-5ce1-4de2-b291-de73628c3d81" providerId="ADAL" clId="{ACA2E8BB-9C58-4B93-8358-615095400B7F}" dt="2020-10-23T19:06:28.988" v="9552" actId="20577"/>
          <ac:spMkLst>
            <pc:docMk/>
            <pc:sldMk cId="3523637005" sldId="326"/>
            <ac:spMk id="3" creationId="{4ECABE3C-BC33-8245-822C-EE2D7505A266}"/>
          </ac:spMkLst>
        </pc:spChg>
      </pc:sldChg>
      <pc:sldChg chg="addSp delSp modSp add ord">
        <pc:chgData name="De Pooter Marijn" userId="634ff10e-5ce1-4de2-b291-de73628c3d81" providerId="ADAL" clId="{ACA2E8BB-9C58-4B93-8358-615095400B7F}" dt="2020-10-22T11:33:50.237" v="4231" actId="478"/>
        <pc:sldMkLst>
          <pc:docMk/>
          <pc:sldMk cId="338298533" sldId="327"/>
        </pc:sldMkLst>
        <pc:spChg chg="mod">
          <ac:chgData name="De Pooter Marijn" userId="634ff10e-5ce1-4de2-b291-de73628c3d81" providerId="ADAL" clId="{ACA2E8BB-9C58-4B93-8358-615095400B7F}" dt="2020-10-22T11:09:49.649" v="4210" actId="14100"/>
          <ac:spMkLst>
            <pc:docMk/>
            <pc:sldMk cId="338298533" sldId="327"/>
            <ac:spMk id="13" creationId="{34555724-AA00-47C0-81F4-F444165F3CD0}"/>
          </ac:spMkLst>
        </pc:spChg>
        <pc:spChg chg="del">
          <ac:chgData name="De Pooter Marijn" userId="634ff10e-5ce1-4de2-b291-de73628c3d81" providerId="ADAL" clId="{ACA2E8BB-9C58-4B93-8358-615095400B7F}" dt="2020-10-22T11:02:32.558" v="4198" actId="478"/>
          <ac:spMkLst>
            <pc:docMk/>
            <pc:sldMk cId="338298533" sldId="327"/>
            <ac:spMk id="16" creationId="{A611D739-5F15-454E-A22C-36589FF60CAB}"/>
          </ac:spMkLst>
        </pc:spChg>
        <pc:spChg chg="add del mod">
          <ac:chgData name="De Pooter Marijn" userId="634ff10e-5ce1-4de2-b291-de73628c3d81" providerId="ADAL" clId="{ACA2E8BB-9C58-4B93-8358-615095400B7F}" dt="2020-10-22T11:33:45.141" v="4229" actId="478"/>
          <ac:spMkLst>
            <pc:docMk/>
            <pc:sldMk cId="338298533" sldId="327"/>
            <ac:spMk id="17" creationId="{C4A9DFC6-32CC-4002-80C8-6A5238D5680C}"/>
          </ac:spMkLst>
        </pc:spChg>
        <pc:picChg chg="add del mod">
          <ac:chgData name="De Pooter Marijn" userId="634ff10e-5ce1-4de2-b291-de73628c3d81" providerId="ADAL" clId="{ACA2E8BB-9C58-4B93-8358-615095400B7F}" dt="2020-10-22T11:33:50.237" v="4231" actId="478"/>
          <ac:picMkLst>
            <pc:docMk/>
            <pc:sldMk cId="338298533" sldId="327"/>
            <ac:picMk id="3" creationId="{91C7668C-9F25-4A0D-A0AA-D315DA044148}"/>
          </ac:picMkLst>
        </pc:picChg>
        <pc:picChg chg="del">
          <ac:chgData name="De Pooter Marijn" userId="634ff10e-5ce1-4de2-b291-de73628c3d81" providerId="ADAL" clId="{ACA2E8BB-9C58-4B93-8358-615095400B7F}" dt="2020-10-22T11:02:25.005" v="4196" actId="478"/>
          <ac:picMkLst>
            <pc:docMk/>
            <pc:sldMk cId="338298533" sldId="327"/>
            <ac:picMk id="7" creationId="{B9F70135-5913-4641-9DB7-7EDE79C1B502}"/>
          </ac:picMkLst>
        </pc:picChg>
        <pc:cxnChg chg="add del mod">
          <ac:chgData name="De Pooter Marijn" userId="634ff10e-5ce1-4de2-b291-de73628c3d81" providerId="ADAL" clId="{ACA2E8BB-9C58-4B93-8358-615095400B7F}" dt="2020-10-22T11:33:47.733" v="4230" actId="478"/>
          <ac:cxnSpMkLst>
            <pc:docMk/>
            <pc:sldMk cId="338298533" sldId="327"/>
            <ac:cxnSpMk id="14" creationId="{15C57FD8-E6F3-40C7-A101-AFEDF0A4211D}"/>
          </ac:cxnSpMkLst>
        </pc:cxnChg>
        <pc:cxnChg chg="del mod">
          <ac:chgData name="De Pooter Marijn" userId="634ff10e-5ce1-4de2-b291-de73628c3d81" providerId="ADAL" clId="{ACA2E8BB-9C58-4B93-8358-615095400B7F}" dt="2020-10-22T11:02:27.587" v="4197" actId="478"/>
          <ac:cxnSpMkLst>
            <pc:docMk/>
            <pc:sldMk cId="338298533" sldId="327"/>
            <ac:cxnSpMk id="15" creationId="{3F15FBE3-9FAE-4D4A-9095-1DD7D0BCF935}"/>
          </ac:cxnSpMkLst>
        </pc:cxnChg>
      </pc:sldChg>
      <pc:sldChg chg="modSp add del ord">
        <pc:chgData name="De Pooter Marijn" userId="634ff10e-5ce1-4de2-b291-de73628c3d81" providerId="ADAL" clId="{ACA2E8BB-9C58-4B93-8358-615095400B7F}" dt="2020-10-22T13:37:06.066" v="5388" actId="2696"/>
        <pc:sldMkLst>
          <pc:docMk/>
          <pc:sldMk cId="1489387790" sldId="328"/>
        </pc:sldMkLst>
        <pc:spChg chg="mod">
          <ac:chgData name="De Pooter Marijn" userId="634ff10e-5ce1-4de2-b291-de73628c3d81" providerId="ADAL" clId="{ACA2E8BB-9C58-4B93-8358-615095400B7F}" dt="2020-10-22T11:38:08.637" v="4359" actId="20577"/>
          <ac:spMkLst>
            <pc:docMk/>
            <pc:sldMk cId="1489387790" sldId="328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ACA2E8BB-9C58-4B93-8358-615095400B7F}" dt="2020-10-22T13:15:26.655" v="5163" actId="2696"/>
        <pc:sldMkLst>
          <pc:docMk/>
          <pc:sldMk cId="3088594355" sldId="329"/>
        </pc:sldMkLst>
      </pc:sldChg>
      <pc:sldChg chg="addSp modSp add ord modNotesTx">
        <pc:chgData name="De Pooter Marijn" userId="634ff10e-5ce1-4de2-b291-de73628c3d81" providerId="ADAL" clId="{ACA2E8BB-9C58-4B93-8358-615095400B7F}" dt="2020-10-22T15:27:48.622" v="6879" actId="14100"/>
        <pc:sldMkLst>
          <pc:docMk/>
          <pc:sldMk cId="3640181387" sldId="330"/>
        </pc:sldMkLst>
        <pc:spChg chg="mod">
          <ac:chgData name="De Pooter Marijn" userId="634ff10e-5ce1-4de2-b291-de73628c3d81" providerId="ADAL" clId="{ACA2E8BB-9C58-4B93-8358-615095400B7F}" dt="2020-10-22T11:40:05.603" v="4444" actId="20577"/>
          <ac:spMkLst>
            <pc:docMk/>
            <pc:sldMk cId="3640181387" sldId="330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ACA2E8BB-9C58-4B93-8358-615095400B7F}" dt="2020-10-22T15:27:48.622" v="6879" actId="14100"/>
          <ac:spMkLst>
            <pc:docMk/>
            <pc:sldMk cId="3640181387" sldId="330"/>
            <ac:spMk id="13" creationId="{180B2B0A-163F-4618-B6CD-34F336C6D342}"/>
          </ac:spMkLst>
        </pc:spChg>
      </pc:sldChg>
      <pc:sldChg chg="addSp delSp modSp add ord modAnim">
        <pc:chgData name="De Pooter Marijn" userId="634ff10e-5ce1-4de2-b291-de73628c3d81" providerId="ADAL" clId="{ACA2E8BB-9C58-4B93-8358-615095400B7F}" dt="2020-10-22T12:06:50.139" v="5012"/>
        <pc:sldMkLst>
          <pc:docMk/>
          <pc:sldMk cId="1512047525" sldId="331"/>
        </pc:sldMkLst>
        <pc:spChg chg="mod">
          <ac:chgData name="De Pooter Marijn" userId="634ff10e-5ce1-4de2-b291-de73628c3d81" providerId="ADAL" clId="{ACA2E8BB-9C58-4B93-8358-615095400B7F}" dt="2020-10-22T11:59:23.707" v="4954" actId="20577"/>
          <ac:spMkLst>
            <pc:docMk/>
            <pc:sldMk cId="1512047525" sldId="331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ACA2E8BB-9C58-4B93-8358-615095400B7F}" dt="2020-10-22T11:59:27.107" v="4955" actId="478"/>
          <ac:spMkLst>
            <pc:docMk/>
            <pc:sldMk cId="1512047525" sldId="331"/>
            <ac:spMk id="5" creationId="{09504B10-0D96-4566-8428-BF65E08216F3}"/>
          </ac:spMkLst>
        </pc:spChg>
        <pc:spChg chg="add mod">
          <ac:chgData name="De Pooter Marijn" userId="634ff10e-5ce1-4de2-b291-de73628c3d81" providerId="ADAL" clId="{ACA2E8BB-9C58-4B93-8358-615095400B7F}" dt="2020-10-22T12:01:58.693" v="4965" actId="692"/>
          <ac:spMkLst>
            <pc:docMk/>
            <pc:sldMk cId="1512047525" sldId="331"/>
            <ac:spMk id="15" creationId="{423C31F8-D60D-4864-83CD-6E8B94B3095B}"/>
          </ac:spMkLst>
        </pc:spChg>
        <pc:spChg chg="add mod">
          <ac:chgData name="De Pooter Marijn" userId="634ff10e-5ce1-4de2-b291-de73628c3d81" providerId="ADAL" clId="{ACA2E8BB-9C58-4B93-8358-615095400B7F}" dt="2020-10-22T12:03:15.599" v="4978" actId="14100"/>
          <ac:spMkLst>
            <pc:docMk/>
            <pc:sldMk cId="1512047525" sldId="331"/>
            <ac:spMk id="16" creationId="{9AF066CE-EEC5-461A-BF25-072E2A5F17E6}"/>
          </ac:spMkLst>
        </pc:spChg>
        <pc:spChg chg="add mod">
          <ac:chgData name="De Pooter Marijn" userId="634ff10e-5ce1-4de2-b291-de73628c3d81" providerId="ADAL" clId="{ACA2E8BB-9C58-4B93-8358-615095400B7F}" dt="2020-10-22T12:04:30.482" v="4991" actId="1036"/>
          <ac:spMkLst>
            <pc:docMk/>
            <pc:sldMk cId="1512047525" sldId="331"/>
            <ac:spMk id="20" creationId="{05324C26-9B39-4991-9E4E-9C262CD82195}"/>
          </ac:spMkLst>
        </pc:spChg>
        <pc:spChg chg="add mod">
          <ac:chgData name="De Pooter Marijn" userId="634ff10e-5ce1-4de2-b291-de73628c3d81" providerId="ADAL" clId="{ACA2E8BB-9C58-4B93-8358-615095400B7F}" dt="2020-10-22T12:03:42.148" v="4984" actId="14100"/>
          <ac:spMkLst>
            <pc:docMk/>
            <pc:sldMk cId="1512047525" sldId="331"/>
            <ac:spMk id="21" creationId="{37F6A106-FD3B-41C8-B660-2503D51C988A}"/>
          </ac:spMkLst>
        </pc:spChg>
        <pc:spChg chg="add mod">
          <ac:chgData name="De Pooter Marijn" userId="634ff10e-5ce1-4de2-b291-de73628c3d81" providerId="ADAL" clId="{ACA2E8BB-9C58-4B93-8358-615095400B7F}" dt="2020-10-22T12:04:47.236" v="4993" actId="692"/>
          <ac:spMkLst>
            <pc:docMk/>
            <pc:sldMk cId="1512047525" sldId="331"/>
            <ac:spMk id="24" creationId="{7A62C491-69FE-4A08-A7B7-49081A7EC77B}"/>
          </ac:spMkLst>
        </pc:spChg>
        <pc:spChg chg="add mod">
          <ac:chgData name="De Pooter Marijn" userId="634ff10e-5ce1-4de2-b291-de73628c3d81" providerId="ADAL" clId="{ACA2E8BB-9C58-4B93-8358-615095400B7F}" dt="2020-10-22T12:05:16.473" v="5000" actId="404"/>
          <ac:spMkLst>
            <pc:docMk/>
            <pc:sldMk cId="1512047525" sldId="331"/>
            <ac:spMk id="25" creationId="{1976CABD-00DA-4DEA-99DC-E7EF31B0D9B9}"/>
          </ac:spMkLst>
        </pc:spChg>
        <pc:picChg chg="add mod">
          <ac:chgData name="De Pooter Marijn" userId="634ff10e-5ce1-4de2-b291-de73628c3d81" providerId="ADAL" clId="{ACA2E8BB-9C58-4B93-8358-615095400B7F}" dt="2020-10-22T11:57:49.600" v="4780" actId="1076"/>
          <ac:picMkLst>
            <pc:docMk/>
            <pc:sldMk cId="1512047525" sldId="331"/>
            <ac:picMk id="4" creationId="{97576DC2-737D-496B-9DA9-9CE8B965C909}"/>
          </ac:picMkLst>
        </pc:picChg>
        <pc:picChg chg="add mod">
          <ac:chgData name="De Pooter Marijn" userId="634ff10e-5ce1-4de2-b291-de73628c3d81" providerId="ADAL" clId="{ACA2E8BB-9C58-4B93-8358-615095400B7F}" dt="2020-10-22T12:00:33.542" v="4957" actId="1076"/>
          <ac:picMkLst>
            <pc:docMk/>
            <pc:sldMk cId="1512047525" sldId="331"/>
            <ac:picMk id="7" creationId="{3BA202C2-598F-4AB3-AB81-C6AFC001421E}"/>
          </ac:picMkLst>
        </pc:picChg>
        <pc:picChg chg="add del mod">
          <ac:chgData name="De Pooter Marijn" userId="634ff10e-5ce1-4de2-b291-de73628c3d81" providerId="ADAL" clId="{ACA2E8BB-9C58-4B93-8358-615095400B7F}" dt="2020-10-22T11:56:57.403" v="4778" actId="478"/>
          <ac:picMkLst>
            <pc:docMk/>
            <pc:sldMk cId="1512047525" sldId="331"/>
            <ac:picMk id="13" creationId="{744C8762-A824-410E-A331-0E35210AB1EE}"/>
          </ac:picMkLst>
        </pc:picChg>
        <pc:picChg chg="add mod">
          <ac:chgData name="De Pooter Marijn" userId="634ff10e-5ce1-4de2-b291-de73628c3d81" providerId="ADAL" clId="{ACA2E8BB-9C58-4B93-8358-615095400B7F}" dt="2020-10-22T12:01:19.222" v="4959" actId="1076"/>
          <ac:picMkLst>
            <pc:docMk/>
            <pc:sldMk cId="1512047525" sldId="331"/>
            <ac:picMk id="14" creationId="{FD6C77D4-0CDA-4451-93F7-BC06DD4F8673}"/>
          </ac:picMkLst>
        </pc:picChg>
        <pc:cxnChg chg="add mod">
          <ac:chgData name="De Pooter Marijn" userId="634ff10e-5ce1-4de2-b291-de73628c3d81" providerId="ADAL" clId="{ACA2E8BB-9C58-4B93-8358-615095400B7F}" dt="2020-10-22T12:03:14.984" v="4977" actId="14100"/>
          <ac:cxnSpMkLst>
            <pc:docMk/>
            <pc:sldMk cId="1512047525" sldId="331"/>
            <ac:cxnSpMk id="18" creationId="{28D43BF2-CF30-4AC2-9872-7DE89BB652E6}"/>
          </ac:cxnSpMkLst>
        </pc:cxnChg>
        <pc:cxnChg chg="add del mod">
          <ac:chgData name="De Pooter Marijn" userId="634ff10e-5ce1-4de2-b291-de73628c3d81" providerId="ADAL" clId="{ACA2E8BB-9C58-4B93-8358-615095400B7F}" dt="2020-10-22T12:04:25.856" v="4990" actId="478"/>
          <ac:cxnSpMkLst>
            <pc:docMk/>
            <pc:sldMk cId="1512047525" sldId="331"/>
            <ac:cxnSpMk id="23" creationId="{C716B8BF-1E8E-4055-AB9B-F49C5560098A}"/>
          </ac:cxnSpMkLst>
        </pc:cxnChg>
      </pc:sldChg>
      <pc:sldChg chg="add del">
        <pc:chgData name="De Pooter Marijn" userId="634ff10e-5ce1-4de2-b291-de73628c3d81" providerId="ADAL" clId="{ACA2E8BB-9C58-4B93-8358-615095400B7F}" dt="2020-10-22T11:38:52.533" v="4361"/>
        <pc:sldMkLst>
          <pc:docMk/>
          <pc:sldMk cId="1868863308" sldId="331"/>
        </pc:sldMkLst>
      </pc:sldChg>
      <pc:sldChg chg="addSp modSp add ord">
        <pc:chgData name="De Pooter Marijn" userId="634ff10e-5ce1-4de2-b291-de73628c3d81" providerId="ADAL" clId="{ACA2E8BB-9C58-4B93-8358-615095400B7F}" dt="2020-10-22T14:02:50.272" v="5400" actId="14100"/>
        <pc:sldMkLst>
          <pc:docMk/>
          <pc:sldMk cId="1418384838" sldId="332"/>
        </pc:sldMkLst>
        <pc:spChg chg="mod">
          <ac:chgData name="De Pooter Marijn" userId="634ff10e-5ce1-4de2-b291-de73628c3d81" providerId="ADAL" clId="{ACA2E8BB-9C58-4B93-8358-615095400B7F}" dt="2020-10-22T13:26:49.844" v="5387" actId="20577"/>
          <ac:spMkLst>
            <pc:docMk/>
            <pc:sldMk cId="1418384838" sldId="332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ACA2E8BB-9C58-4B93-8358-615095400B7F}" dt="2020-10-22T14:02:11.271" v="5394" actId="2085"/>
          <ac:spMkLst>
            <pc:docMk/>
            <pc:sldMk cId="1418384838" sldId="332"/>
            <ac:spMk id="7" creationId="{FF2E9C4C-E709-42D3-9CD4-52FD46F3D85E}"/>
          </ac:spMkLst>
        </pc:spChg>
        <pc:spChg chg="add mod">
          <ac:chgData name="De Pooter Marijn" userId="634ff10e-5ce1-4de2-b291-de73628c3d81" providerId="ADAL" clId="{ACA2E8BB-9C58-4B93-8358-615095400B7F}" dt="2020-10-22T14:02:50.272" v="5400" actId="14100"/>
          <ac:spMkLst>
            <pc:docMk/>
            <pc:sldMk cId="1418384838" sldId="332"/>
            <ac:spMk id="13" creationId="{537F6DAB-00EB-4572-90F0-E91D4385DCB3}"/>
          </ac:spMkLst>
        </pc:spChg>
        <pc:picChg chg="add mod">
          <ac:chgData name="De Pooter Marijn" userId="634ff10e-5ce1-4de2-b291-de73628c3d81" providerId="ADAL" clId="{ACA2E8BB-9C58-4B93-8358-615095400B7F}" dt="2020-10-22T13:14:58.210" v="5162" actId="1076"/>
          <ac:picMkLst>
            <pc:docMk/>
            <pc:sldMk cId="1418384838" sldId="332"/>
            <ac:picMk id="5" creationId="{D2E9F325-48D7-4610-9F12-A3EB0FD8BF5E}"/>
          </ac:picMkLst>
        </pc:picChg>
      </pc:sldChg>
      <pc:sldChg chg="modSp add ord">
        <pc:chgData name="De Pooter Marijn" userId="634ff10e-5ce1-4de2-b291-de73628c3d81" providerId="ADAL" clId="{ACA2E8BB-9C58-4B93-8358-615095400B7F}" dt="2020-10-22T21:02:32.331" v="6938" actId="6549"/>
        <pc:sldMkLst>
          <pc:docMk/>
          <pc:sldMk cId="2923370616" sldId="333"/>
        </pc:sldMkLst>
        <pc:spChg chg="mod">
          <ac:chgData name="De Pooter Marijn" userId="634ff10e-5ce1-4de2-b291-de73628c3d81" providerId="ADAL" clId="{ACA2E8BB-9C58-4B93-8358-615095400B7F}" dt="2020-10-22T14:50:03.793" v="5977" actId="20577"/>
          <ac:spMkLst>
            <pc:docMk/>
            <pc:sldMk cId="2923370616" sldId="333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2T21:02:32.331" v="6938" actId="6549"/>
          <ac:spMkLst>
            <pc:docMk/>
            <pc:sldMk cId="2923370616" sldId="333"/>
            <ac:spMk id="3" creationId="{4ECABE3C-BC33-8245-822C-EE2D7505A266}"/>
          </ac:spMkLst>
        </pc:spChg>
      </pc:sldChg>
      <pc:sldChg chg="addSp delSp modSp add ord modNotesTx">
        <pc:chgData name="De Pooter Marijn" userId="634ff10e-5ce1-4de2-b291-de73628c3d81" providerId="ADAL" clId="{ACA2E8BB-9C58-4B93-8358-615095400B7F}" dt="2020-10-22T21:04:48.657" v="6941"/>
        <pc:sldMkLst>
          <pc:docMk/>
          <pc:sldMk cId="2043856293" sldId="334"/>
        </pc:sldMkLst>
        <pc:spChg chg="mod">
          <ac:chgData name="De Pooter Marijn" userId="634ff10e-5ce1-4de2-b291-de73628c3d81" providerId="ADAL" clId="{ACA2E8BB-9C58-4B93-8358-615095400B7F}" dt="2020-10-22T21:04:48.657" v="6941"/>
          <ac:spMkLst>
            <pc:docMk/>
            <pc:sldMk cId="2043856293" sldId="334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2T15:29:29.519" v="6926" actId="20577"/>
          <ac:spMkLst>
            <pc:docMk/>
            <pc:sldMk cId="2043856293" sldId="334"/>
            <ac:spMk id="3" creationId="{4ECABE3C-BC33-8245-822C-EE2D7505A266}"/>
          </ac:spMkLst>
        </pc:spChg>
        <pc:spChg chg="del mod">
          <ac:chgData name="De Pooter Marijn" userId="634ff10e-5ce1-4de2-b291-de73628c3d81" providerId="ADAL" clId="{ACA2E8BB-9C58-4B93-8358-615095400B7F}" dt="2020-10-22T15:05:53.376" v="6489" actId="478"/>
          <ac:spMkLst>
            <pc:docMk/>
            <pc:sldMk cId="2043856293" sldId="334"/>
            <ac:spMk id="13" creationId="{180B2B0A-163F-4618-B6CD-34F336C6D342}"/>
          </ac:spMkLst>
        </pc:spChg>
        <pc:graphicFrameChg chg="add mod modGraphic">
          <ac:chgData name="De Pooter Marijn" userId="634ff10e-5ce1-4de2-b291-de73628c3d81" providerId="ADAL" clId="{ACA2E8BB-9C58-4B93-8358-615095400B7F}" dt="2020-10-22T15:29:39.618" v="6927" actId="14100"/>
          <ac:graphicFrameMkLst>
            <pc:docMk/>
            <pc:sldMk cId="2043856293" sldId="334"/>
            <ac:graphicFrameMk id="14" creationId="{67A3D76A-367E-4A5C-B62A-F89410CC66B7}"/>
          </ac:graphicFrameMkLst>
        </pc:graphicFrameChg>
      </pc:sldChg>
      <pc:sldChg chg="modSp add ord modAnim">
        <pc:chgData name="De Pooter Marijn" userId="634ff10e-5ce1-4de2-b291-de73628c3d81" providerId="ADAL" clId="{ACA2E8BB-9C58-4B93-8358-615095400B7F}" dt="2020-10-23T15:02:18.631" v="9033" actId="207"/>
        <pc:sldMkLst>
          <pc:docMk/>
          <pc:sldMk cId="601621175" sldId="335"/>
        </pc:sldMkLst>
        <pc:spChg chg="mod">
          <ac:chgData name="De Pooter Marijn" userId="634ff10e-5ce1-4de2-b291-de73628c3d81" providerId="ADAL" clId="{ACA2E8BB-9C58-4B93-8358-615095400B7F}" dt="2020-10-22T21:04:42.344" v="6940"/>
          <ac:spMkLst>
            <pc:docMk/>
            <pc:sldMk cId="601621175" sldId="335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3T15:02:18.631" v="9033" actId="207"/>
          <ac:spMkLst>
            <pc:docMk/>
            <pc:sldMk cId="601621175" sldId="335"/>
            <ac:spMk id="3" creationId="{4ECABE3C-BC33-8245-822C-EE2D7505A266}"/>
          </ac:spMkLst>
        </pc:spChg>
      </pc:sldChg>
      <pc:sldChg chg="modSp add del modNotesTx">
        <pc:chgData name="De Pooter Marijn" userId="634ff10e-5ce1-4de2-b291-de73628c3d81" providerId="ADAL" clId="{ACA2E8BB-9C58-4B93-8358-615095400B7F}" dt="2020-10-22T21:17:31.022" v="6990" actId="2696"/>
        <pc:sldMkLst>
          <pc:docMk/>
          <pc:sldMk cId="1873849387" sldId="336"/>
        </pc:sldMkLst>
        <pc:spChg chg="mod">
          <ac:chgData name="De Pooter Marijn" userId="634ff10e-5ce1-4de2-b291-de73628c3d81" providerId="ADAL" clId="{ACA2E8BB-9C58-4B93-8358-615095400B7F}" dt="2020-10-22T21:04:57.064" v="6942"/>
          <ac:spMkLst>
            <pc:docMk/>
            <pc:sldMk cId="1873849387" sldId="336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2T15:30:14.831" v="6929" actId="20577"/>
          <ac:spMkLst>
            <pc:docMk/>
            <pc:sldMk cId="1873849387" sldId="336"/>
            <ac:spMk id="3" creationId="{4ECABE3C-BC33-8245-822C-EE2D7505A266}"/>
          </ac:spMkLst>
        </pc:spChg>
        <pc:spChg chg="mod">
          <ac:chgData name="De Pooter Marijn" userId="634ff10e-5ce1-4de2-b291-de73628c3d81" providerId="ADAL" clId="{ACA2E8BB-9C58-4B93-8358-615095400B7F}" dt="2020-10-22T15:29:59.401" v="6928" actId="14100"/>
          <ac:spMkLst>
            <pc:docMk/>
            <pc:sldMk cId="1873849387" sldId="336"/>
            <ac:spMk id="13" creationId="{180B2B0A-163F-4618-B6CD-34F336C6D342}"/>
          </ac:spMkLst>
        </pc:spChg>
      </pc:sldChg>
      <pc:sldChg chg="addSp delSp modSp add ord">
        <pc:chgData name="De Pooter Marijn" userId="634ff10e-5ce1-4de2-b291-de73628c3d81" providerId="ADAL" clId="{ACA2E8BB-9C58-4B93-8358-615095400B7F}" dt="2020-10-22T21:16:52.101" v="6989" actId="2085"/>
        <pc:sldMkLst>
          <pc:docMk/>
          <pc:sldMk cId="1814657941" sldId="337"/>
        </pc:sldMkLst>
        <pc:spChg chg="mod">
          <ac:chgData name="De Pooter Marijn" userId="634ff10e-5ce1-4de2-b291-de73628c3d81" providerId="ADAL" clId="{ACA2E8BB-9C58-4B93-8358-615095400B7F}" dt="2020-10-22T21:15:50.516" v="6981"/>
          <ac:spMkLst>
            <pc:docMk/>
            <pc:sldMk cId="1814657941" sldId="337"/>
            <ac:spMk id="2" creationId="{E86959B1-3923-4945-A1AB-86C646A4550E}"/>
          </ac:spMkLst>
        </pc:spChg>
        <pc:spChg chg="del">
          <ac:chgData name="De Pooter Marijn" userId="634ff10e-5ce1-4de2-b291-de73628c3d81" providerId="ADAL" clId="{ACA2E8BB-9C58-4B93-8358-615095400B7F}" dt="2020-10-22T21:16:00.243" v="6982" actId="478"/>
          <ac:spMkLst>
            <pc:docMk/>
            <pc:sldMk cId="1814657941" sldId="33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ACA2E8BB-9C58-4B93-8358-615095400B7F}" dt="2020-10-22T21:16:04.317" v="6983" actId="478"/>
          <ac:spMkLst>
            <pc:docMk/>
            <pc:sldMk cId="1814657941" sldId="337"/>
            <ac:spMk id="5" creationId="{30D3799F-AF78-4298-A52F-D8BADBFD4B76}"/>
          </ac:spMkLst>
        </pc:spChg>
        <pc:spChg chg="add mod">
          <ac:chgData name="De Pooter Marijn" userId="634ff10e-5ce1-4de2-b291-de73628c3d81" providerId="ADAL" clId="{ACA2E8BB-9C58-4B93-8358-615095400B7F}" dt="2020-10-22T21:16:52.101" v="6989" actId="2085"/>
          <ac:spMkLst>
            <pc:docMk/>
            <pc:sldMk cId="1814657941" sldId="337"/>
            <ac:spMk id="12" creationId="{59415F46-6F76-4378-8C1B-216587985152}"/>
          </ac:spMkLst>
        </pc:spChg>
      </pc:sldChg>
      <pc:sldChg chg="addSp delSp modSp add delAnim modAnim modNotesTx">
        <pc:chgData name="De Pooter Marijn" userId="634ff10e-5ce1-4de2-b291-de73628c3d81" providerId="ADAL" clId="{ACA2E8BB-9C58-4B93-8358-615095400B7F}" dt="2020-10-23T15:33:48.296" v="9369"/>
        <pc:sldMkLst>
          <pc:docMk/>
          <pc:sldMk cId="1259735752" sldId="417"/>
        </pc:sldMkLst>
        <pc:spChg chg="mod">
          <ac:chgData name="De Pooter Marijn" userId="634ff10e-5ce1-4de2-b291-de73628c3d81" providerId="ADAL" clId="{ACA2E8BB-9C58-4B93-8358-615095400B7F}" dt="2020-10-23T15:33:48.296" v="9369"/>
          <ac:spMkLst>
            <pc:docMk/>
            <pc:sldMk cId="1259735752" sldId="417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ACA2E8BB-9C58-4B93-8358-615095400B7F}" dt="2020-10-23T09:11:45.727" v="7057" actId="478"/>
          <ac:spMkLst>
            <pc:docMk/>
            <pc:sldMk cId="1259735752" sldId="417"/>
            <ac:spMk id="7" creationId="{EEC23CFA-31C4-4287-9878-AB59B7783B0C}"/>
          </ac:spMkLst>
        </pc:spChg>
        <pc:spChg chg="add mod">
          <ac:chgData name="De Pooter Marijn" userId="634ff10e-5ce1-4de2-b291-de73628c3d81" providerId="ADAL" clId="{ACA2E8BB-9C58-4B93-8358-615095400B7F}" dt="2020-10-23T09:18:36.779" v="7449" actId="1076"/>
          <ac:spMkLst>
            <pc:docMk/>
            <pc:sldMk cId="1259735752" sldId="417"/>
            <ac:spMk id="8" creationId="{CBB09281-F2DF-4B7F-A0D3-8DEF09CA2052}"/>
          </ac:spMkLst>
        </pc:spChg>
        <pc:spChg chg="add mod">
          <ac:chgData name="De Pooter Marijn" userId="634ff10e-5ce1-4de2-b291-de73628c3d81" providerId="ADAL" clId="{ACA2E8BB-9C58-4B93-8358-615095400B7F}" dt="2020-10-23T09:17:03.637" v="7431" actId="208"/>
          <ac:spMkLst>
            <pc:docMk/>
            <pc:sldMk cId="1259735752" sldId="417"/>
            <ac:spMk id="9" creationId="{B4931181-C03B-4ACD-B0CC-C950371A8049}"/>
          </ac:spMkLst>
        </pc:spChg>
        <pc:spChg chg="del">
          <ac:chgData name="De Pooter Marijn" userId="634ff10e-5ce1-4de2-b291-de73628c3d81" providerId="ADAL" clId="{ACA2E8BB-9C58-4B93-8358-615095400B7F}" dt="2020-10-23T09:11:59.438" v="7062" actId="478"/>
          <ac:spMkLst>
            <pc:docMk/>
            <pc:sldMk cId="1259735752" sldId="417"/>
            <ac:spMk id="29" creationId="{43CEE7BB-E37D-4CCD-832F-9E480237689A}"/>
          </ac:spMkLst>
        </pc:spChg>
        <pc:spChg chg="add mod ord">
          <ac:chgData name="De Pooter Marijn" userId="634ff10e-5ce1-4de2-b291-de73628c3d81" providerId="ADAL" clId="{ACA2E8BB-9C58-4B93-8358-615095400B7F}" dt="2020-10-23T09:15:11.685" v="7321" actId="20577"/>
          <ac:spMkLst>
            <pc:docMk/>
            <pc:sldMk cId="1259735752" sldId="417"/>
            <ac:spMk id="30" creationId="{1ADF3F87-6982-494D-9355-86DC4644A5B8}"/>
          </ac:spMkLst>
        </pc:spChg>
        <pc:spChg chg="del">
          <ac:chgData name="De Pooter Marijn" userId="634ff10e-5ce1-4de2-b291-de73628c3d81" providerId="ADAL" clId="{ACA2E8BB-9C58-4B93-8358-615095400B7F}" dt="2020-10-23T09:11:59.438" v="7062" actId="478"/>
          <ac:spMkLst>
            <pc:docMk/>
            <pc:sldMk cId="1259735752" sldId="417"/>
            <ac:spMk id="31" creationId="{C890C3A3-1016-46F0-A7E5-A50D646E4679}"/>
          </ac:spMkLst>
        </pc:spChg>
        <pc:spChg chg="add mod">
          <ac:chgData name="De Pooter Marijn" userId="634ff10e-5ce1-4de2-b291-de73628c3d81" providerId="ADAL" clId="{ACA2E8BB-9C58-4B93-8358-615095400B7F}" dt="2020-10-23T09:17:43.985" v="7439" actId="1076"/>
          <ac:spMkLst>
            <pc:docMk/>
            <pc:sldMk cId="1259735752" sldId="417"/>
            <ac:spMk id="32" creationId="{AE9625A6-1614-41A4-B5E1-7F50EA426982}"/>
          </ac:spMkLst>
        </pc:spChg>
        <pc:spChg chg="del">
          <ac:chgData name="De Pooter Marijn" userId="634ff10e-5ce1-4de2-b291-de73628c3d81" providerId="ADAL" clId="{ACA2E8BB-9C58-4B93-8358-615095400B7F}" dt="2020-10-23T09:11:59.438" v="7062" actId="478"/>
          <ac:spMkLst>
            <pc:docMk/>
            <pc:sldMk cId="1259735752" sldId="417"/>
            <ac:spMk id="33" creationId="{AE4F870A-5833-4CD8-8C63-58F08110C644}"/>
          </ac:spMkLst>
        </pc:spChg>
        <pc:spChg chg="add mod">
          <ac:chgData name="De Pooter Marijn" userId="634ff10e-5ce1-4de2-b291-de73628c3d81" providerId="ADAL" clId="{ACA2E8BB-9C58-4B93-8358-615095400B7F}" dt="2020-10-23T09:17:35.400" v="7438" actId="1076"/>
          <ac:spMkLst>
            <pc:docMk/>
            <pc:sldMk cId="1259735752" sldId="417"/>
            <ac:spMk id="34" creationId="{D3DB3FE8-0D6B-4A61-B148-33A5DB1C0A3D}"/>
          </ac:spMkLst>
        </pc:spChg>
        <pc:spChg chg="del">
          <ac:chgData name="De Pooter Marijn" userId="634ff10e-5ce1-4de2-b291-de73628c3d81" providerId="ADAL" clId="{ACA2E8BB-9C58-4B93-8358-615095400B7F}" dt="2020-10-23T09:11:59.438" v="7062" actId="478"/>
          <ac:spMkLst>
            <pc:docMk/>
            <pc:sldMk cId="1259735752" sldId="417"/>
            <ac:spMk id="39" creationId="{99F677C4-6D8C-4C9A-8289-506E68B65265}"/>
          </ac:spMkLst>
        </pc:spChg>
        <pc:spChg chg="del">
          <ac:chgData name="De Pooter Marijn" userId="634ff10e-5ce1-4de2-b291-de73628c3d81" providerId="ADAL" clId="{ACA2E8BB-9C58-4B93-8358-615095400B7F}" dt="2020-10-23T09:11:59.438" v="7062" actId="478"/>
          <ac:spMkLst>
            <pc:docMk/>
            <pc:sldMk cId="1259735752" sldId="417"/>
            <ac:spMk id="41" creationId="{65211297-00DF-46B9-A392-A638A4A1452F}"/>
          </ac:spMkLst>
        </pc:spChg>
        <pc:spChg chg="del">
          <ac:chgData name="De Pooter Marijn" userId="634ff10e-5ce1-4de2-b291-de73628c3d81" providerId="ADAL" clId="{ACA2E8BB-9C58-4B93-8358-615095400B7F}" dt="2020-10-23T09:11:48.450" v="7058" actId="478"/>
          <ac:spMkLst>
            <pc:docMk/>
            <pc:sldMk cId="1259735752" sldId="417"/>
            <ac:spMk id="44" creationId="{96EC3532-9AAE-464F-9DCF-DDCC12A2DF01}"/>
          </ac:spMkLst>
        </pc:spChg>
        <pc:spChg chg="del">
          <ac:chgData name="De Pooter Marijn" userId="634ff10e-5ce1-4de2-b291-de73628c3d81" providerId="ADAL" clId="{ACA2E8BB-9C58-4B93-8358-615095400B7F}" dt="2020-10-23T09:11:59.438" v="7062" actId="478"/>
          <ac:spMkLst>
            <pc:docMk/>
            <pc:sldMk cId="1259735752" sldId="417"/>
            <ac:spMk id="49" creationId="{4C0BB12F-EE48-45C7-BD8D-6F6E8C31632D}"/>
          </ac:spMkLst>
        </pc:spChg>
        <pc:spChg chg="del">
          <ac:chgData name="De Pooter Marijn" userId="634ff10e-5ce1-4de2-b291-de73628c3d81" providerId="ADAL" clId="{ACA2E8BB-9C58-4B93-8358-615095400B7F}" dt="2020-10-23T09:11:59.438" v="7062" actId="478"/>
          <ac:spMkLst>
            <pc:docMk/>
            <pc:sldMk cId="1259735752" sldId="417"/>
            <ac:spMk id="50" creationId="{C47B7F3D-16A5-4DCE-BBC4-E4103B6A07E4}"/>
          </ac:spMkLst>
        </pc:spChg>
        <pc:spChg chg="del">
          <ac:chgData name="De Pooter Marijn" userId="634ff10e-5ce1-4de2-b291-de73628c3d81" providerId="ADAL" clId="{ACA2E8BB-9C58-4B93-8358-615095400B7F}" dt="2020-10-23T09:11:59.438" v="7062" actId="478"/>
          <ac:spMkLst>
            <pc:docMk/>
            <pc:sldMk cId="1259735752" sldId="417"/>
            <ac:spMk id="57" creationId="{FB4C5C6A-8565-4B5E-AEC4-4F32409B8DA3}"/>
          </ac:spMkLst>
        </pc:spChg>
        <pc:spChg chg="del">
          <ac:chgData name="De Pooter Marijn" userId="634ff10e-5ce1-4de2-b291-de73628c3d81" providerId="ADAL" clId="{ACA2E8BB-9C58-4B93-8358-615095400B7F}" dt="2020-10-23T09:11:59.438" v="7062" actId="478"/>
          <ac:spMkLst>
            <pc:docMk/>
            <pc:sldMk cId="1259735752" sldId="417"/>
            <ac:spMk id="58" creationId="{504B398C-599C-41B0-B4C7-155F68A9C0DC}"/>
          </ac:spMkLst>
        </pc:spChg>
        <pc:spChg chg="del">
          <ac:chgData name="De Pooter Marijn" userId="634ff10e-5ce1-4de2-b291-de73628c3d81" providerId="ADAL" clId="{ACA2E8BB-9C58-4B93-8358-615095400B7F}" dt="2020-10-23T09:11:59.438" v="7062" actId="478"/>
          <ac:spMkLst>
            <pc:docMk/>
            <pc:sldMk cId="1259735752" sldId="417"/>
            <ac:spMk id="59" creationId="{DAABB8FE-DE47-4243-9E29-684C94F155E9}"/>
          </ac:spMkLst>
        </pc:spChg>
        <pc:picChg chg="add mod">
          <ac:chgData name="De Pooter Marijn" userId="634ff10e-5ce1-4de2-b291-de73628c3d81" providerId="ADAL" clId="{ACA2E8BB-9C58-4B93-8358-615095400B7F}" dt="2020-10-23T09:17:52.539" v="7440" actId="1076"/>
          <ac:picMkLst>
            <pc:docMk/>
            <pc:sldMk cId="1259735752" sldId="417"/>
            <ac:picMk id="3" creationId="{02413837-FC65-4228-B534-81EAEE0F6C41}"/>
          </ac:picMkLst>
        </pc:picChg>
        <pc:picChg chg="add mod">
          <ac:chgData name="De Pooter Marijn" userId="634ff10e-5ce1-4de2-b291-de73628c3d81" providerId="ADAL" clId="{ACA2E8BB-9C58-4B93-8358-615095400B7F}" dt="2020-10-23T09:18:36.524" v="7448" actId="1076"/>
          <ac:picMkLst>
            <pc:docMk/>
            <pc:sldMk cId="1259735752" sldId="417"/>
            <ac:picMk id="4" creationId="{4F453E17-F8C8-4D4E-90BC-934A3C9F5474}"/>
          </ac:picMkLst>
        </pc:picChg>
        <pc:picChg chg="del">
          <ac:chgData name="De Pooter Marijn" userId="634ff10e-5ce1-4de2-b291-de73628c3d81" providerId="ADAL" clId="{ACA2E8BB-9C58-4B93-8358-615095400B7F}" dt="2020-10-23T09:11:59.438" v="7062" actId="478"/>
          <ac:picMkLst>
            <pc:docMk/>
            <pc:sldMk cId="1259735752" sldId="417"/>
            <ac:picMk id="21" creationId="{746BA8A2-F210-4162-9469-EF347A689485}"/>
          </ac:picMkLst>
        </pc:picChg>
        <pc:picChg chg="del">
          <ac:chgData name="De Pooter Marijn" userId="634ff10e-5ce1-4de2-b291-de73628c3d81" providerId="ADAL" clId="{ACA2E8BB-9C58-4B93-8358-615095400B7F}" dt="2020-10-23T09:11:53.898" v="7061" actId="478"/>
          <ac:picMkLst>
            <pc:docMk/>
            <pc:sldMk cId="1259735752" sldId="417"/>
            <ac:picMk id="68" creationId="{82FF841E-38D9-4DDC-A960-773A8B375996}"/>
          </ac:picMkLst>
        </pc:picChg>
        <pc:picChg chg="del">
          <ac:chgData name="De Pooter Marijn" userId="634ff10e-5ce1-4de2-b291-de73628c3d81" providerId="ADAL" clId="{ACA2E8BB-9C58-4B93-8358-615095400B7F}" dt="2020-10-23T09:11:50.143" v="7059" actId="478"/>
          <ac:picMkLst>
            <pc:docMk/>
            <pc:sldMk cId="1259735752" sldId="417"/>
            <ac:picMk id="3076" creationId="{C0876767-73B2-46D4-9A3C-4269744C709D}"/>
          </ac:picMkLst>
        </pc:picChg>
        <pc:cxnChg chg="del mod">
          <ac:chgData name="De Pooter Marijn" userId="634ff10e-5ce1-4de2-b291-de73628c3d81" providerId="ADAL" clId="{ACA2E8BB-9C58-4B93-8358-615095400B7F}" dt="2020-10-23T09:11:52.319" v="7060" actId="478"/>
          <ac:cxnSpMkLst>
            <pc:docMk/>
            <pc:sldMk cId="1259735752" sldId="417"/>
            <ac:cxnSpMk id="19" creationId="{8F65C86E-38C7-4A09-A7CB-41DE6AA50C8A}"/>
          </ac:cxnSpMkLst>
        </pc:cxnChg>
        <pc:cxnChg chg="del">
          <ac:chgData name="De Pooter Marijn" userId="634ff10e-5ce1-4de2-b291-de73628c3d81" providerId="ADAL" clId="{ACA2E8BB-9C58-4B93-8358-615095400B7F}" dt="2020-10-23T09:11:59.438" v="7062" actId="478"/>
          <ac:cxnSpMkLst>
            <pc:docMk/>
            <pc:sldMk cId="1259735752" sldId="417"/>
            <ac:cxnSpMk id="60" creationId="{00861E14-2C30-4BE4-BE0E-7109E68B4FE5}"/>
          </ac:cxnSpMkLst>
        </pc:cxnChg>
      </pc:sldChg>
      <pc:sldChg chg="addSp delSp modSp add delAnim modAnim modNotesTx">
        <pc:chgData name="De Pooter Marijn" userId="634ff10e-5ce1-4de2-b291-de73628c3d81" providerId="ADAL" clId="{ACA2E8BB-9C58-4B93-8358-615095400B7F}" dt="2020-10-23T15:33:52.448" v="9370"/>
        <pc:sldMkLst>
          <pc:docMk/>
          <pc:sldMk cId="3387944083" sldId="418"/>
        </pc:sldMkLst>
        <pc:spChg chg="mod">
          <ac:chgData name="De Pooter Marijn" userId="634ff10e-5ce1-4de2-b291-de73628c3d81" providerId="ADAL" clId="{ACA2E8BB-9C58-4B93-8358-615095400B7F}" dt="2020-10-23T15:33:52.448" v="9370"/>
          <ac:spMkLst>
            <pc:docMk/>
            <pc:sldMk cId="3387944083" sldId="418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3T15:28:18.055" v="9247" actId="20577"/>
          <ac:spMkLst>
            <pc:docMk/>
            <pc:sldMk cId="3387944083" sldId="418"/>
            <ac:spMk id="7" creationId="{EEC23CFA-31C4-4287-9878-AB59B7783B0C}"/>
          </ac:spMkLst>
        </pc:spChg>
        <pc:spChg chg="del">
          <ac:chgData name="De Pooter Marijn" userId="634ff10e-5ce1-4de2-b291-de73628c3d81" providerId="ADAL" clId="{ACA2E8BB-9C58-4B93-8358-615095400B7F}" dt="2020-10-23T09:26:27.861" v="7541" actId="478"/>
          <ac:spMkLst>
            <pc:docMk/>
            <pc:sldMk cId="3387944083" sldId="418"/>
            <ac:spMk id="29" creationId="{43CEE7BB-E37D-4CCD-832F-9E480237689A}"/>
          </ac:spMkLst>
        </pc:spChg>
        <pc:spChg chg="del">
          <ac:chgData name="De Pooter Marijn" userId="634ff10e-5ce1-4de2-b291-de73628c3d81" providerId="ADAL" clId="{ACA2E8BB-9C58-4B93-8358-615095400B7F}" dt="2020-10-23T09:26:27.861" v="7541" actId="478"/>
          <ac:spMkLst>
            <pc:docMk/>
            <pc:sldMk cId="3387944083" sldId="418"/>
            <ac:spMk id="31" creationId="{C890C3A3-1016-46F0-A7E5-A50D646E4679}"/>
          </ac:spMkLst>
        </pc:spChg>
        <pc:spChg chg="del">
          <ac:chgData name="De Pooter Marijn" userId="634ff10e-5ce1-4de2-b291-de73628c3d81" providerId="ADAL" clId="{ACA2E8BB-9C58-4B93-8358-615095400B7F}" dt="2020-10-23T09:26:27.861" v="7541" actId="478"/>
          <ac:spMkLst>
            <pc:docMk/>
            <pc:sldMk cId="3387944083" sldId="418"/>
            <ac:spMk id="33" creationId="{AE4F870A-5833-4CD8-8C63-58F08110C644}"/>
          </ac:spMkLst>
        </pc:spChg>
        <pc:spChg chg="add mod">
          <ac:chgData name="De Pooter Marijn" userId="634ff10e-5ce1-4de2-b291-de73628c3d81" providerId="ADAL" clId="{ACA2E8BB-9C58-4B93-8358-615095400B7F}" dt="2020-10-23T09:29:04.347" v="7675" actId="1076"/>
          <ac:spMkLst>
            <pc:docMk/>
            <pc:sldMk cId="3387944083" sldId="418"/>
            <ac:spMk id="34" creationId="{DF91937F-CFE2-44E3-8B57-07601A6E5D5B}"/>
          </ac:spMkLst>
        </pc:spChg>
        <pc:spChg chg="del">
          <ac:chgData name="De Pooter Marijn" userId="634ff10e-5ce1-4de2-b291-de73628c3d81" providerId="ADAL" clId="{ACA2E8BB-9C58-4B93-8358-615095400B7F}" dt="2020-10-23T09:26:27.861" v="7541" actId="478"/>
          <ac:spMkLst>
            <pc:docMk/>
            <pc:sldMk cId="3387944083" sldId="418"/>
            <ac:spMk id="39" creationId="{99F677C4-6D8C-4C9A-8289-506E68B65265}"/>
          </ac:spMkLst>
        </pc:spChg>
        <pc:spChg chg="del">
          <ac:chgData name="De Pooter Marijn" userId="634ff10e-5ce1-4de2-b291-de73628c3d81" providerId="ADAL" clId="{ACA2E8BB-9C58-4B93-8358-615095400B7F}" dt="2020-10-23T09:26:27.861" v="7541" actId="478"/>
          <ac:spMkLst>
            <pc:docMk/>
            <pc:sldMk cId="3387944083" sldId="418"/>
            <ac:spMk id="41" creationId="{65211297-00DF-46B9-A392-A638A4A1452F}"/>
          </ac:spMkLst>
        </pc:spChg>
        <pc:spChg chg="mod">
          <ac:chgData name="De Pooter Marijn" userId="634ff10e-5ce1-4de2-b291-de73628c3d81" providerId="ADAL" clId="{ACA2E8BB-9C58-4B93-8358-615095400B7F}" dt="2020-10-23T09:20:11.721" v="7476" actId="14100"/>
          <ac:spMkLst>
            <pc:docMk/>
            <pc:sldMk cId="3387944083" sldId="418"/>
            <ac:spMk id="44" creationId="{96EC3532-9AAE-464F-9DCF-DDCC12A2DF01}"/>
          </ac:spMkLst>
        </pc:spChg>
        <pc:spChg chg="del">
          <ac:chgData name="De Pooter Marijn" userId="634ff10e-5ce1-4de2-b291-de73628c3d81" providerId="ADAL" clId="{ACA2E8BB-9C58-4B93-8358-615095400B7F}" dt="2020-10-23T09:19:54.197" v="7455" actId="478"/>
          <ac:spMkLst>
            <pc:docMk/>
            <pc:sldMk cId="3387944083" sldId="418"/>
            <ac:spMk id="49" creationId="{4C0BB12F-EE48-45C7-BD8D-6F6E8C31632D}"/>
          </ac:spMkLst>
        </pc:spChg>
        <pc:spChg chg="del">
          <ac:chgData name="De Pooter Marijn" userId="634ff10e-5ce1-4de2-b291-de73628c3d81" providerId="ADAL" clId="{ACA2E8BB-9C58-4B93-8358-615095400B7F}" dt="2020-10-23T09:19:54.197" v="7455" actId="478"/>
          <ac:spMkLst>
            <pc:docMk/>
            <pc:sldMk cId="3387944083" sldId="418"/>
            <ac:spMk id="50" creationId="{C47B7F3D-16A5-4DCE-BBC4-E4103B6A07E4}"/>
          </ac:spMkLst>
        </pc:spChg>
        <pc:spChg chg="del">
          <ac:chgData name="De Pooter Marijn" userId="634ff10e-5ce1-4de2-b291-de73628c3d81" providerId="ADAL" clId="{ACA2E8BB-9C58-4B93-8358-615095400B7F}" dt="2020-10-23T09:19:54.197" v="7455" actId="478"/>
          <ac:spMkLst>
            <pc:docMk/>
            <pc:sldMk cId="3387944083" sldId="418"/>
            <ac:spMk id="57" creationId="{FB4C5C6A-8565-4B5E-AEC4-4F32409B8DA3}"/>
          </ac:spMkLst>
        </pc:spChg>
        <pc:spChg chg="del">
          <ac:chgData name="De Pooter Marijn" userId="634ff10e-5ce1-4de2-b291-de73628c3d81" providerId="ADAL" clId="{ACA2E8BB-9C58-4B93-8358-615095400B7F}" dt="2020-10-23T09:19:54.197" v="7455" actId="478"/>
          <ac:spMkLst>
            <pc:docMk/>
            <pc:sldMk cId="3387944083" sldId="418"/>
            <ac:spMk id="58" creationId="{504B398C-599C-41B0-B4C7-155F68A9C0DC}"/>
          </ac:spMkLst>
        </pc:spChg>
        <pc:spChg chg="del">
          <ac:chgData name="De Pooter Marijn" userId="634ff10e-5ce1-4de2-b291-de73628c3d81" providerId="ADAL" clId="{ACA2E8BB-9C58-4B93-8358-615095400B7F}" dt="2020-10-23T09:19:54.197" v="7455" actId="478"/>
          <ac:spMkLst>
            <pc:docMk/>
            <pc:sldMk cId="3387944083" sldId="418"/>
            <ac:spMk id="59" creationId="{DAABB8FE-DE47-4243-9E29-684C94F155E9}"/>
          </ac:spMkLst>
        </pc:spChg>
        <pc:picChg chg="del">
          <ac:chgData name="De Pooter Marijn" userId="634ff10e-5ce1-4de2-b291-de73628c3d81" providerId="ADAL" clId="{ACA2E8BB-9C58-4B93-8358-615095400B7F}" dt="2020-10-23T09:19:49.095" v="7454" actId="478"/>
          <ac:picMkLst>
            <pc:docMk/>
            <pc:sldMk cId="3387944083" sldId="418"/>
            <ac:picMk id="3" creationId="{02413837-FC65-4228-B534-81EAEE0F6C41}"/>
          </ac:picMkLst>
        </pc:picChg>
        <pc:picChg chg="del">
          <ac:chgData name="De Pooter Marijn" userId="634ff10e-5ce1-4de2-b291-de73628c3d81" providerId="ADAL" clId="{ACA2E8BB-9C58-4B93-8358-615095400B7F}" dt="2020-10-23T09:19:46.367" v="7453" actId="478"/>
          <ac:picMkLst>
            <pc:docMk/>
            <pc:sldMk cId="3387944083" sldId="418"/>
            <ac:picMk id="4" creationId="{4F453E17-F8C8-4D4E-90BC-934A3C9F5474}"/>
          </ac:picMkLst>
        </pc:picChg>
        <pc:picChg chg="add mod">
          <ac:chgData name="De Pooter Marijn" userId="634ff10e-5ce1-4de2-b291-de73628c3d81" providerId="ADAL" clId="{ACA2E8BB-9C58-4B93-8358-615095400B7F}" dt="2020-10-23T09:28:57.780" v="7674" actId="1036"/>
          <ac:picMkLst>
            <pc:docMk/>
            <pc:sldMk cId="3387944083" sldId="418"/>
            <ac:picMk id="8" creationId="{301DAD6C-428C-44F1-8EF4-A6E6CEC6F340}"/>
          </ac:picMkLst>
        </pc:picChg>
        <pc:picChg chg="del">
          <ac:chgData name="De Pooter Marijn" userId="634ff10e-5ce1-4de2-b291-de73628c3d81" providerId="ADAL" clId="{ACA2E8BB-9C58-4B93-8358-615095400B7F}" dt="2020-10-23T09:19:54.197" v="7455" actId="478"/>
          <ac:picMkLst>
            <pc:docMk/>
            <pc:sldMk cId="3387944083" sldId="418"/>
            <ac:picMk id="21" creationId="{746BA8A2-F210-4162-9469-EF347A689485}"/>
          </ac:picMkLst>
        </pc:picChg>
        <pc:picChg chg="add mod">
          <ac:chgData name="De Pooter Marijn" userId="634ff10e-5ce1-4de2-b291-de73628c3d81" providerId="ADAL" clId="{ACA2E8BB-9C58-4B93-8358-615095400B7F}" dt="2020-10-23T09:28:06.987" v="7587" actId="1076"/>
          <ac:picMkLst>
            <pc:docMk/>
            <pc:sldMk cId="3387944083" sldId="418"/>
            <ac:picMk id="28" creationId="{528193BA-ABD8-4151-B1AA-0D40FB30A971}"/>
          </ac:picMkLst>
        </pc:picChg>
        <pc:picChg chg="del">
          <ac:chgData name="De Pooter Marijn" userId="634ff10e-5ce1-4de2-b291-de73628c3d81" providerId="ADAL" clId="{ACA2E8BB-9C58-4B93-8358-615095400B7F}" dt="2020-10-23T09:26:27.861" v="7541" actId="478"/>
          <ac:picMkLst>
            <pc:docMk/>
            <pc:sldMk cId="3387944083" sldId="418"/>
            <ac:picMk id="68" creationId="{82FF841E-38D9-4DDC-A960-773A8B375996}"/>
          </ac:picMkLst>
        </pc:picChg>
        <pc:picChg chg="del">
          <ac:chgData name="De Pooter Marijn" userId="634ff10e-5ce1-4de2-b291-de73628c3d81" providerId="ADAL" clId="{ACA2E8BB-9C58-4B93-8358-615095400B7F}" dt="2020-10-23T09:19:58.582" v="7456" actId="478"/>
          <ac:picMkLst>
            <pc:docMk/>
            <pc:sldMk cId="3387944083" sldId="418"/>
            <ac:picMk id="3076" creationId="{C0876767-73B2-46D4-9A3C-4269744C709D}"/>
          </ac:picMkLst>
        </pc:picChg>
        <pc:cxnChg chg="mod">
          <ac:chgData name="De Pooter Marijn" userId="634ff10e-5ce1-4de2-b291-de73628c3d81" providerId="ADAL" clId="{ACA2E8BB-9C58-4B93-8358-615095400B7F}" dt="2020-10-23T09:28:57.780" v="7674" actId="1036"/>
          <ac:cxnSpMkLst>
            <pc:docMk/>
            <pc:sldMk cId="3387944083" sldId="418"/>
            <ac:cxnSpMk id="19" creationId="{8F65C86E-38C7-4A09-A7CB-41DE6AA50C8A}"/>
          </ac:cxnSpMkLst>
        </pc:cxnChg>
        <pc:cxnChg chg="del">
          <ac:chgData name="De Pooter Marijn" userId="634ff10e-5ce1-4de2-b291-de73628c3d81" providerId="ADAL" clId="{ACA2E8BB-9C58-4B93-8358-615095400B7F}" dt="2020-10-23T09:20:27.113" v="7477" actId="478"/>
          <ac:cxnSpMkLst>
            <pc:docMk/>
            <pc:sldMk cId="3387944083" sldId="418"/>
            <ac:cxnSpMk id="60" creationId="{00861E14-2C30-4BE4-BE0E-7109E68B4FE5}"/>
          </ac:cxnSpMkLst>
        </pc:cxnChg>
      </pc:sldChg>
      <pc:sldChg chg="addSp delSp modSp add addAnim delAnim modAnim modNotesTx">
        <pc:chgData name="De Pooter Marijn" userId="634ff10e-5ce1-4de2-b291-de73628c3d81" providerId="ADAL" clId="{ACA2E8BB-9C58-4B93-8358-615095400B7F}" dt="2020-10-23T15:33:57.437" v="9371"/>
        <pc:sldMkLst>
          <pc:docMk/>
          <pc:sldMk cId="3749012176" sldId="419"/>
        </pc:sldMkLst>
        <pc:spChg chg="mod">
          <ac:chgData name="De Pooter Marijn" userId="634ff10e-5ce1-4de2-b291-de73628c3d81" providerId="ADAL" clId="{ACA2E8BB-9C58-4B93-8358-615095400B7F}" dt="2020-10-23T15:33:57.437" v="9371"/>
          <ac:spMkLst>
            <pc:docMk/>
            <pc:sldMk cId="3749012176" sldId="419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3T15:28:24.114" v="9251" actId="20577"/>
          <ac:spMkLst>
            <pc:docMk/>
            <pc:sldMk cId="3749012176" sldId="419"/>
            <ac:spMk id="7" creationId="{EEC23CFA-31C4-4287-9878-AB59B7783B0C}"/>
          </ac:spMkLst>
        </pc:spChg>
        <pc:spChg chg="mod">
          <ac:chgData name="De Pooter Marijn" userId="634ff10e-5ce1-4de2-b291-de73628c3d81" providerId="ADAL" clId="{ACA2E8BB-9C58-4B93-8358-615095400B7F}" dt="2020-10-23T15:17:58.019" v="9079" actId="1038"/>
          <ac:spMkLst>
            <pc:docMk/>
            <pc:sldMk cId="3749012176" sldId="419"/>
            <ac:spMk id="29" creationId="{43CEE7BB-E37D-4CCD-832F-9E480237689A}"/>
          </ac:spMkLst>
        </pc:spChg>
        <pc:spChg chg="mod">
          <ac:chgData name="De Pooter Marijn" userId="634ff10e-5ce1-4de2-b291-de73628c3d81" providerId="ADAL" clId="{ACA2E8BB-9C58-4B93-8358-615095400B7F}" dt="2020-10-23T15:18:30.225" v="9081" actId="1076"/>
          <ac:spMkLst>
            <pc:docMk/>
            <pc:sldMk cId="3749012176" sldId="419"/>
            <ac:spMk id="31" creationId="{C890C3A3-1016-46F0-A7E5-A50D646E4679}"/>
          </ac:spMkLst>
        </pc:spChg>
        <pc:spChg chg="mod">
          <ac:chgData name="De Pooter Marijn" userId="634ff10e-5ce1-4de2-b291-de73628c3d81" providerId="ADAL" clId="{ACA2E8BB-9C58-4B93-8358-615095400B7F}" dt="2020-10-23T15:19:06.265" v="9083" actId="1076"/>
          <ac:spMkLst>
            <pc:docMk/>
            <pc:sldMk cId="3749012176" sldId="419"/>
            <ac:spMk id="33" creationId="{AE4F870A-5833-4CD8-8C63-58F08110C644}"/>
          </ac:spMkLst>
        </pc:spChg>
        <pc:spChg chg="add mod">
          <ac:chgData name="De Pooter Marijn" userId="634ff10e-5ce1-4de2-b291-de73628c3d81" providerId="ADAL" clId="{ACA2E8BB-9C58-4B93-8358-615095400B7F}" dt="2020-10-23T15:19:15.233" v="9084" actId="1076"/>
          <ac:spMkLst>
            <pc:docMk/>
            <pc:sldMk cId="3749012176" sldId="419"/>
            <ac:spMk id="34" creationId="{D1F4CA8D-A532-4DC0-AAEB-29D1A9AEF68B}"/>
          </ac:spMkLst>
        </pc:spChg>
        <pc:spChg chg="add mod">
          <ac:chgData name="De Pooter Marijn" userId="634ff10e-5ce1-4de2-b291-de73628c3d81" providerId="ADAL" clId="{ACA2E8BB-9C58-4B93-8358-615095400B7F}" dt="2020-10-23T09:43:51.214" v="8957" actId="552"/>
          <ac:spMkLst>
            <pc:docMk/>
            <pc:sldMk cId="3749012176" sldId="419"/>
            <ac:spMk id="35" creationId="{A9C921CB-1C0E-43CC-815E-8A71A2DC0A07}"/>
          </ac:spMkLst>
        </pc:spChg>
        <pc:spChg chg="add mod">
          <ac:chgData name="De Pooter Marijn" userId="634ff10e-5ce1-4de2-b291-de73628c3d81" providerId="ADAL" clId="{ACA2E8BB-9C58-4B93-8358-615095400B7F}" dt="2020-10-23T09:43:51.214" v="8957" actId="552"/>
          <ac:spMkLst>
            <pc:docMk/>
            <pc:sldMk cId="3749012176" sldId="419"/>
            <ac:spMk id="36" creationId="{981B712D-16AA-4C56-A28E-B4B37D7243C8}"/>
          </ac:spMkLst>
        </pc:spChg>
        <pc:spChg chg="add mod">
          <ac:chgData name="De Pooter Marijn" userId="634ff10e-5ce1-4de2-b291-de73628c3d81" providerId="ADAL" clId="{ACA2E8BB-9C58-4B93-8358-615095400B7F}" dt="2020-10-23T09:43:51.214" v="8957" actId="552"/>
          <ac:spMkLst>
            <pc:docMk/>
            <pc:sldMk cId="3749012176" sldId="419"/>
            <ac:spMk id="37" creationId="{C1FD0D9B-7317-4779-97C0-4DDDF78CC8D2}"/>
          </ac:spMkLst>
        </pc:spChg>
        <pc:spChg chg="add mod">
          <ac:chgData name="De Pooter Marijn" userId="634ff10e-5ce1-4de2-b291-de73628c3d81" providerId="ADAL" clId="{ACA2E8BB-9C58-4B93-8358-615095400B7F}" dt="2020-10-23T09:43:51.214" v="8957" actId="552"/>
          <ac:spMkLst>
            <pc:docMk/>
            <pc:sldMk cId="3749012176" sldId="419"/>
            <ac:spMk id="38" creationId="{84B4B878-4A4A-439A-911B-584D7FF746E3}"/>
          </ac:spMkLst>
        </pc:spChg>
        <pc:spChg chg="mod">
          <ac:chgData name="De Pooter Marijn" userId="634ff10e-5ce1-4de2-b291-de73628c3d81" providerId="ADAL" clId="{ACA2E8BB-9C58-4B93-8358-615095400B7F}" dt="2020-10-23T15:19:23.702" v="9085" actId="1076"/>
          <ac:spMkLst>
            <pc:docMk/>
            <pc:sldMk cId="3749012176" sldId="419"/>
            <ac:spMk id="39" creationId="{99F677C4-6D8C-4C9A-8289-506E68B65265}"/>
          </ac:spMkLst>
        </pc:spChg>
        <pc:spChg chg="add mod">
          <ac:chgData name="De Pooter Marijn" userId="634ff10e-5ce1-4de2-b291-de73628c3d81" providerId="ADAL" clId="{ACA2E8BB-9C58-4B93-8358-615095400B7F}" dt="2020-10-23T09:43:51.214" v="8957" actId="552"/>
          <ac:spMkLst>
            <pc:docMk/>
            <pc:sldMk cId="3749012176" sldId="419"/>
            <ac:spMk id="40" creationId="{E41A90B8-3E9A-4B65-AD32-21437B98E53C}"/>
          </ac:spMkLst>
        </pc:spChg>
        <pc:spChg chg="mod">
          <ac:chgData name="De Pooter Marijn" userId="634ff10e-5ce1-4de2-b291-de73628c3d81" providerId="ADAL" clId="{ACA2E8BB-9C58-4B93-8358-615095400B7F}" dt="2020-10-23T15:20:43.532" v="9088" actId="14100"/>
          <ac:spMkLst>
            <pc:docMk/>
            <pc:sldMk cId="3749012176" sldId="419"/>
            <ac:spMk id="41" creationId="{65211297-00DF-46B9-A392-A638A4A1452F}"/>
          </ac:spMkLst>
        </pc:spChg>
        <pc:spChg chg="add mod">
          <ac:chgData name="De Pooter Marijn" userId="634ff10e-5ce1-4de2-b291-de73628c3d81" providerId="ADAL" clId="{ACA2E8BB-9C58-4B93-8358-615095400B7F}" dt="2020-10-23T09:43:51.214" v="8957" actId="552"/>
          <ac:spMkLst>
            <pc:docMk/>
            <pc:sldMk cId="3749012176" sldId="419"/>
            <ac:spMk id="42" creationId="{C6F49459-22CC-4DDE-9E75-C36AA5066BC1}"/>
          </ac:spMkLst>
        </pc:spChg>
        <pc:spChg chg="add mod">
          <ac:chgData name="De Pooter Marijn" userId="634ff10e-5ce1-4de2-b291-de73628c3d81" providerId="ADAL" clId="{ACA2E8BB-9C58-4B93-8358-615095400B7F}" dt="2020-10-23T09:43:51.214" v="8957" actId="552"/>
          <ac:spMkLst>
            <pc:docMk/>
            <pc:sldMk cId="3749012176" sldId="419"/>
            <ac:spMk id="43" creationId="{994C294F-6B30-49EB-8F50-5D1BBE448592}"/>
          </ac:spMkLst>
        </pc:spChg>
        <pc:spChg chg="mod">
          <ac:chgData name="De Pooter Marijn" userId="634ff10e-5ce1-4de2-b291-de73628c3d81" providerId="ADAL" clId="{ACA2E8BB-9C58-4B93-8358-615095400B7F}" dt="2020-10-23T09:31:25.502" v="7747" actId="1036"/>
          <ac:spMkLst>
            <pc:docMk/>
            <pc:sldMk cId="3749012176" sldId="419"/>
            <ac:spMk id="44" creationId="{96EC3532-9AAE-464F-9DCF-DDCC12A2DF01}"/>
          </ac:spMkLst>
        </pc:spChg>
        <pc:spChg chg="add mod">
          <ac:chgData name="De Pooter Marijn" userId="634ff10e-5ce1-4de2-b291-de73628c3d81" providerId="ADAL" clId="{ACA2E8BB-9C58-4B93-8358-615095400B7F}" dt="2020-10-23T09:43:51.214" v="8957" actId="552"/>
          <ac:spMkLst>
            <pc:docMk/>
            <pc:sldMk cId="3749012176" sldId="419"/>
            <ac:spMk id="45" creationId="{3F2C23A7-3D0A-4C99-A941-3CB4B9B49FBC}"/>
          </ac:spMkLst>
        </pc:spChg>
        <pc:spChg chg="add del mod">
          <ac:chgData name="De Pooter Marijn" userId="634ff10e-5ce1-4de2-b291-de73628c3d81" providerId="ADAL" clId="{ACA2E8BB-9C58-4B93-8358-615095400B7F}" dt="2020-10-23T09:41:33.561" v="8795" actId="478"/>
          <ac:spMkLst>
            <pc:docMk/>
            <pc:sldMk cId="3749012176" sldId="419"/>
            <ac:spMk id="46" creationId="{19337446-9A3A-4CFC-BF75-45541060F509}"/>
          </ac:spMkLst>
        </pc:spChg>
        <pc:spChg chg="add mod">
          <ac:chgData name="De Pooter Marijn" userId="634ff10e-5ce1-4de2-b291-de73628c3d81" providerId="ADAL" clId="{ACA2E8BB-9C58-4B93-8358-615095400B7F}" dt="2020-10-23T09:45:05.430" v="8974" actId="465"/>
          <ac:spMkLst>
            <pc:docMk/>
            <pc:sldMk cId="3749012176" sldId="419"/>
            <ac:spMk id="47" creationId="{F0B37B03-B82E-4719-BCDC-E6E5ACB596F2}"/>
          </ac:spMkLst>
        </pc:spChg>
        <pc:spChg chg="add mod">
          <ac:chgData name="De Pooter Marijn" userId="634ff10e-5ce1-4de2-b291-de73628c3d81" providerId="ADAL" clId="{ACA2E8BB-9C58-4B93-8358-615095400B7F}" dt="2020-10-23T09:45:05.430" v="8974" actId="465"/>
          <ac:spMkLst>
            <pc:docMk/>
            <pc:sldMk cId="3749012176" sldId="419"/>
            <ac:spMk id="48" creationId="{75B7EFAB-776B-438D-847D-182F734AC43C}"/>
          </ac:spMkLst>
        </pc:spChg>
        <pc:spChg chg="add del">
          <ac:chgData name="De Pooter Marijn" userId="634ff10e-5ce1-4de2-b291-de73628c3d81" providerId="ADAL" clId="{ACA2E8BB-9C58-4B93-8358-615095400B7F}" dt="2020-10-23T09:31:10.690" v="7718" actId="478"/>
          <ac:spMkLst>
            <pc:docMk/>
            <pc:sldMk cId="3749012176" sldId="419"/>
            <ac:spMk id="49" creationId="{4C0BB12F-EE48-45C7-BD8D-6F6E8C31632D}"/>
          </ac:spMkLst>
        </pc:spChg>
        <pc:spChg chg="add del">
          <ac:chgData name="De Pooter Marijn" userId="634ff10e-5ce1-4de2-b291-de73628c3d81" providerId="ADAL" clId="{ACA2E8BB-9C58-4B93-8358-615095400B7F}" dt="2020-10-23T09:31:10.690" v="7718" actId="478"/>
          <ac:spMkLst>
            <pc:docMk/>
            <pc:sldMk cId="3749012176" sldId="419"/>
            <ac:spMk id="50" creationId="{C47B7F3D-16A5-4DCE-BBC4-E4103B6A07E4}"/>
          </ac:spMkLst>
        </pc:spChg>
        <pc:spChg chg="add mod">
          <ac:chgData name="De Pooter Marijn" userId="634ff10e-5ce1-4de2-b291-de73628c3d81" providerId="ADAL" clId="{ACA2E8BB-9C58-4B93-8358-615095400B7F}" dt="2020-10-23T09:45:05.430" v="8974" actId="465"/>
          <ac:spMkLst>
            <pc:docMk/>
            <pc:sldMk cId="3749012176" sldId="419"/>
            <ac:spMk id="51" creationId="{8F940BF7-DA39-445E-BBEF-F03CC7977EAC}"/>
          </ac:spMkLst>
        </pc:spChg>
        <pc:spChg chg="add mod">
          <ac:chgData name="De Pooter Marijn" userId="634ff10e-5ce1-4de2-b291-de73628c3d81" providerId="ADAL" clId="{ACA2E8BB-9C58-4B93-8358-615095400B7F}" dt="2020-10-23T09:45:05.430" v="8974" actId="465"/>
          <ac:spMkLst>
            <pc:docMk/>
            <pc:sldMk cId="3749012176" sldId="419"/>
            <ac:spMk id="52" creationId="{E522D1EC-574F-4C43-9E3B-17739913E9B1}"/>
          </ac:spMkLst>
        </pc:spChg>
        <pc:spChg chg="add mod">
          <ac:chgData name="De Pooter Marijn" userId="634ff10e-5ce1-4de2-b291-de73628c3d81" providerId="ADAL" clId="{ACA2E8BB-9C58-4B93-8358-615095400B7F}" dt="2020-10-23T09:45:05.430" v="8974" actId="465"/>
          <ac:spMkLst>
            <pc:docMk/>
            <pc:sldMk cId="3749012176" sldId="419"/>
            <ac:spMk id="53" creationId="{57835C50-6880-4412-8087-0367C2F9287A}"/>
          </ac:spMkLst>
        </pc:spChg>
        <pc:spChg chg="add mod">
          <ac:chgData name="De Pooter Marijn" userId="634ff10e-5ce1-4de2-b291-de73628c3d81" providerId="ADAL" clId="{ACA2E8BB-9C58-4B93-8358-615095400B7F}" dt="2020-10-23T09:45:05.430" v="8974" actId="465"/>
          <ac:spMkLst>
            <pc:docMk/>
            <pc:sldMk cId="3749012176" sldId="419"/>
            <ac:spMk id="54" creationId="{E40A977E-8FF9-419A-9052-6330787D7979}"/>
          </ac:spMkLst>
        </pc:spChg>
        <pc:spChg chg="add mod">
          <ac:chgData name="De Pooter Marijn" userId="634ff10e-5ce1-4de2-b291-de73628c3d81" providerId="ADAL" clId="{ACA2E8BB-9C58-4B93-8358-615095400B7F}" dt="2020-10-23T09:45:05.430" v="8974" actId="465"/>
          <ac:spMkLst>
            <pc:docMk/>
            <pc:sldMk cId="3749012176" sldId="419"/>
            <ac:spMk id="55" creationId="{FF2FD12F-01F4-4048-BFB4-42F5799DA5D1}"/>
          </ac:spMkLst>
        </pc:spChg>
        <pc:spChg chg="add mod">
          <ac:chgData name="De Pooter Marijn" userId="634ff10e-5ce1-4de2-b291-de73628c3d81" providerId="ADAL" clId="{ACA2E8BB-9C58-4B93-8358-615095400B7F}" dt="2020-10-23T09:45:05.430" v="8974" actId="465"/>
          <ac:spMkLst>
            <pc:docMk/>
            <pc:sldMk cId="3749012176" sldId="419"/>
            <ac:spMk id="56" creationId="{874F59CA-8837-4D7F-9A03-465D1BF389CE}"/>
          </ac:spMkLst>
        </pc:spChg>
        <pc:spChg chg="add del">
          <ac:chgData name="De Pooter Marijn" userId="634ff10e-5ce1-4de2-b291-de73628c3d81" providerId="ADAL" clId="{ACA2E8BB-9C58-4B93-8358-615095400B7F}" dt="2020-10-23T09:31:10.690" v="7718" actId="478"/>
          <ac:spMkLst>
            <pc:docMk/>
            <pc:sldMk cId="3749012176" sldId="419"/>
            <ac:spMk id="57" creationId="{FB4C5C6A-8565-4B5E-AEC4-4F32409B8DA3}"/>
          </ac:spMkLst>
        </pc:spChg>
        <pc:spChg chg="add del">
          <ac:chgData name="De Pooter Marijn" userId="634ff10e-5ce1-4de2-b291-de73628c3d81" providerId="ADAL" clId="{ACA2E8BB-9C58-4B93-8358-615095400B7F}" dt="2020-10-23T09:31:10.690" v="7718" actId="478"/>
          <ac:spMkLst>
            <pc:docMk/>
            <pc:sldMk cId="3749012176" sldId="419"/>
            <ac:spMk id="58" creationId="{504B398C-599C-41B0-B4C7-155F68A9C0DC}"/>
          </ac:spMkLst>
        </pc:spChg>
        <pc:spChg chg="add del">
          <ac:chgData name="De Pooter Marijn" userId="634ff10e-5ce1-4de2-b291-de73628c3d81" providerId="ADAL" clId="{ACA2E8BB-9C58-4B93-8358-615095400B7F}" dt="2020-10-23T09:31:10.690" v="7718" actId="478"/>
          <ac:spMkLst>
            <pc:docMk/>
            <pc:sldMk cId="3749012176" sldId="419"/>
            <ac:spMk id="59" creationId="{DAABB8FE-DE47-4243-9E29-684C94F155E9}"/>
          </ac:spMkLst>
        </pc:spChg>
        <pc:spChg chg="add del mod">
          <ac:chgData name="De Pooter Marijn" userId="634ff10e-5ce1-4de2-b291-de73628c3d81" providerId="ADAL" clId="{ACA2E8BB-9C58-4B93-8358-615095400B7F}" dt="2020-10-23T09:41:37.512" v="8796" actId="478"/>
          <ac:spMkLst>
            <pc:docMk/>
            <pc:sldMk cId="3749012176" sldId="419"/>
            <ac:spMk id="61" creationId="{1A52A8DC-1206-4C5B-938B-88B2AF6F708B}"/>
          </ac:spMkLst>
        </pc:spChg>
        <pc:spChg chg="add mod">
          <ac:chgData name="De Pooter Marijn" userId="634ff10e-5ce1-4de2-b291-de73628c3d81" providerId="ADAL" clId="{ACA2E8BB-9C58-4B93-8358-615095400B7F}" dt="2020-10-23T09:45:42.092" v="8978" actId="465"/>
          <ac:spMkLst>
            <pc:docMk/>
            <pc:sldMk cId="3749012176" sldId="419"/>
            <ac:spMk id="62" creationId="{BE9A64AF-4C54-4C42-8D3F-54065E5297E2}"/>
          </ac:spMkLst>
        </pc:spChg>
        <pc:spChg chg="add mod">
          <ac:chgData name="De Pooter Marijn" userId="634ff10e-5ce1-4de2-b291-de73628c3d81" providerId="ADAL" clId="{ACA2E8BB-9C58-4B93-8358-615095400B7F}" dt="2020-10-23T09:45:42.092" v="8978" actId="465"/>
          <ac:spMkLst>
            <pc:docMk/>
            <pc:sldMk cId="3749012176" sldId="419"/>
            <ac:spMk id="63" creationId="{21227096-4FFD-47F4-BBE5-046D657624F4}"/>
          </ac:spMkLst>
        </pc:spChg>
        <pc:spChg chg="add mod">
          <ac:chgData name="De Pooter Marijn" userId="634ff10e-5ce1-4de2-b291-de73628c3d81" providerId="ADAL" clId="{ACA2E8BB-9C58-4B93-8358-615095400B7F}" dt="2020-10-23T09:45:42.092" v="8978" actId="465"/>
          <ac:spMkLst>
            <pc:docMk/>
            <pc:sldMk cId="3749012176" sldId="419"/>
            <ac:spMk id="64" creationId="{229FD23F-AFE3-40CC-AB49-B6081EAFBA18}"/>
          </ac:spMkLst>
        </pc:spChg>
        <pc:spChg chg="add mod">
          <ac:chgData name="De Pooter Marijn" userId="634ff10e-5ce1-4de2-b291-de73628c3d81" providerId="ADAL" clId="{ACA2E8BB-9C58-4B93-8358-615095400B7F}" dt="2020-10-23T09:45:42.092" v="8978" actId="465"/>
          <ac:spMkLst>
            <pc:docMk/>
            <pc:sldMk cId="3749012176" sldId="419"/>
            <ac:spMk id="65" creationId="{1ADF2BF0-782D-4D85-A4C0-F891FAD74AEF}"/>
          </ac:spMkLst>
        </pc:spChg>
        <pc:spChg chg="add mod">
          <ac:chgData name="De Pooter Marijn" userId="634ff10e-5ce1-4de2-b291-de73628c3d81" providerId="ADAL" clId="{ACA2E8BB-9C58-4B93-8358-615095400B7F}" dt="2020-10-23T09:45:42.092" v="8978" actId="465"/>
          <ac:spMkLst>
            <pc:docMk/>
            <pc:sldMk cId="3749012176" sldId="419"/>
            <ac:spMk id="66" creationId="{FA348B8E-AA91-44EE-84C4-FF8E43CAF4E5}"/>
          </ac:spMkLst>
        </pc:spChg>
        <pc:spChg chg="add mod">
          <ac:chgData name="De Pooter Marijn" userId="634ff10e-5ce1-4de2-b291-de73628c3d81" providerId="ADAL" clId="{ACA2E8BB-9C58-4B93-8358-615095400B7F}" dt="2020-10-23T09:45:42.092" v="8978" actId="465"/>
          <ac:spMkLst>
            <pc:docMk/>
            <pc:sldMk cId="3749012176" sldId="419"/>
            <ac:spMk id="67" creationId="{EBF35774-ED70-4EF6-9E34-EB2C35850B82}"/>
          </ac:spMkLst>
        </pc:spChg>
        <pc:spChg chg="add mod">
          <ac:chgData name="De Pooter Marijn" userId="634ff10e-5ce1-4de2-b291-de73628c3d81" providerId="ADAL" clId="{ACA2E8BB-9C58-4B93-8358-615095400B7F}" dt="2020-10-23T09:45:42.092" v="8978" actId="465"/>
          <ac:spMkLst>
            <pc:docMk/>
            <pc:sldMk cId="3749012176" sldId="419"/>
            <ac:spMk id="69" creationId="{F84381E6-658E-4AA3-883B-8039C379353D}"/>
          </ac:spMkLst>
        </pc:spChg>
        <pc:spChg chg="add mod">
          <ac:chgData name="De Pooter Marijn" userId="634ff10e-5ce1-4de2-b291-de73628c3d81" providerId="ADAL" clId="{ACA2E8BB-9C58-4B93-8358-615095400B7F}" dt="2020-10-23T09:45:42.092" v="8978" actId="465"/>
          <ac:spMkLst>
            <pc:docMk/>
            <pc:sldMk cId="3749012176" sldId="419"/>
            <ac:spMk id="70" creationId="{936D9186-33A9-4F4A-A055-AE6517953F35}"/>
          </ac:spMkLst>
        </pc:spChg>
        <pc:spChg chg="add del mod">
          <ac:chgData name="De Pooter Marijn" userId="634ff10e-5ce1-4de2-b291-de73628c3d81" providerId="ADAL" clId="{ACA2E8BB-9C58-4B93-8358-615095400B7F}" dt="2020-10-23T09:41:43.189" v="8797" actId="478"/>
          <ac:spMkLst>
            <pc:docMk/>
            <pc:sldMk cId="3749012176" sldId="419"/>
            <ac:spMk id="71" creationId="{CF459D89-F056-425F-9C1D-2A52010D66A9}"/>
          </ac:spMkLst>
        </pc:spChg>
        <pc:spChg chg="add mod">
          <ac:chgData name="De Pooter Marijn" userId="634ff10e-5ce1-4de2-b291-de73628c3d81" providerId="ADAL" clId="{ACA2E8BB-9C58-4B93-8358-615095400B7F}" dt="2020-10-23T09:46:16.913" v="9032" actId="20577"/>
          <ac:spMkLst>
            <pc:docMk/>
            <pc:sldMk cId="3749012176" sldId="419"/>
            <ac:spMk id="72" creationId="{BE3CA446-711F-4E63-81FC-D0C554FF8D2C}"/>
          </ac:spMkLst>
        </pc:spChg>
        <pc:picChg chg="add del">
          <ac:chgData name="De Pooter Marijn" userId="634ff10e-5ce1-4de2-b291-de73628c3d81" providerId="ADAL" clId="{ACA2E8BB-9C58-4B93-8358-615095400B7F}" dt="2020-10-23T09:31:00.429" v="7716" actId="478"/>
          <ac:picMkLst>
            <pc:docMk/>
            <pc:sldMk cId="3749012176" sldId="419"/>
            <ac:picMk id="3" creationId="{02413837-FC65-4228-B534-81EAEE0F6C41}"/>
          </ac:picMkLst>
        </pc:picChg>
        <pc:picChg chg="del">
          <ac:chgData name="De Pooter Marijn" userId="634ff10e-5ce1-4de2-b291-de73628c3d81" providerId="ADAL" clId="{ACA2E8BB-9C58-4B93-8358-615095400B7F}" dt="2020-10-23T09:30:22.862" v="7676" actId="478"/>
          <ac:picMkLst>
            <pc:docMk/>
            <pc:sldMk cId="3749012176" sldId="419"/>
            <ac:picMk id="4" creationId="{4F453E17-F8C8-4D4E-90BC-934A3C9F5474}"/>
          </ac:picMkLst>
        </pc:picChg>
        <pc:picChg chg="add del">
          <ac:chgData name="De Pooter Marijn" userId="634ff10e-5ce1-4de2-b291-de73628c3d81" providerId="ADAL" clId="{ACA2E8BB-9C58-4B93-8358-615095400B7F}" dt="2020-10-23T09:31:10.690" v="7718" actId="478"/>
          <ac:picMkLst>
            <pc:docMk/>
            <pc:sldMk cId="3749012176" sldId="419"/>
            <ac:picMk id="21" creationId="{746BA8A2-F210-4162-9469-EF347A689485}"/>
          </ac:picMkLst>
        </pc:picChg>
        <pc:picChg chg="add mod">
          <ac:chgData name="De Pooter Marijn" userId="634ff10e-5ce1-4de2-b291-de73628c3d81" providerId="ADAL" clId="{ACA2E8BB-9C58-4B93-8358-615095400B7F}" dt="2020-10-23T09:31:51.619" v="7749" actId="1076"/>
          <ac:picMkLst>
            <pc:docMk/>
            <pc:sldMk cId="3749012176" sldId="419"/>
            <ac:picMk id="30" creationId="{BF01B174-DD10-426D-B3F2-ED84296D3AD4}"/>
          </ac:picMkLst>
        </pc:picChg>
        <pc:picChg chg="add mod ord">
          <ac:chgData name="De Pooter Marijn" userId="634ff10e-5ce1-4de2-b291-de73628c3d81" providerId="ADAL" clId="{ACA2E8BB-9C58-4B93-8358-615095400B7F}" dt="2020-10-23T09:38:04.110" v="8543" actId="167"/>
          <ac:picMkLst>
            <pc:docMk/>
            <pc:sldMk cId="3749012176" sldId="419"/>
            <ac:picMk id="32" creationId="{2A4512C7-05E8-4CAF-AF31-04CA7295B8A5}"/>
          </ac:picMkLst>
        </pc:picChg>
        <pc:picChg chg="del">
          <ac:chgData name="De Pooter Marijn" userId="634ff10e-5ce1-4de2-b291-de73628c3d81" providerId="ADAL" clId="{ACA2E8BB-9C58-4B93-8358-615095400B7F}" dt="2020-10-23T09:36:29.008" v="8465" actId="478"/>
          <ac:picMkLst>
            <pc:docMk/>
            <pc:sldMk cId="3749012176" sldId="419"/>
            <ac:picMk id="68" creationId="{82FF841E-38D9-4DDC-A960-773A8B375996}"/>
          </ac:picMkLst>
        </pc:picChg>
        <pc:picChg chg="add del">
          <ac:chgData name="De Pooter Marijn" userId="634ff10e-5ce1-4de2-b291-de73628c3d81" providerId="ADAL" clId="{ACA2E8BB-9C58-4B93-8358-615095400B7F}" dt="2020-10-23T09:31:14.031" v="7719" actId="478"/>
          <ac:picMkLst>
            <pc:docMk/>
            <pc:sldMk cId="3749012176" sldId="419"/>
            <ac:picMk id="3076" creationId="{C0876767-73B2-46D4-9A3C-4269744C709D}"/>
          </ac:picMkLst>
        </pc:picChg>
        <pc:cxnChg chg="mod">
          <ac:chgData name="De Pooter Marijn" userId="634ff10e-5ce1-4de2-b291-de73628c3d81" providerId="ADAL" clId="{ACA2E8BB-9C58-4B93-8358-615095400B7F}" dt="2020-10-23T09:37:19.918" v="8542" actId="14100"/>
          <ac:cxnSpMkLst>
            <pc:docMk/>
            <pc:sldMk cId="3749012176" sldId="419"/>
            <ac:cxnSpMk id="19" creationId="{8F65C86E-38C7-4A09-A7CB-41DE6AA50C8A}"/>
          </ac:cxnSpMkLst>
        </pc:cxnChg>
        <pc:cxnChg chg="add del">
          <ac:chgData name="De Pooter Marijn" userId="634ff10e-5ce1-4de2-b291-de73628c3d81" providerId="ADAL" clId="{ACA2E8BB-9C58-4B93-8358-615095400B7F}" dt="2020-10-23T09:31:10.690" v="7718" actId="478"/>
          <ac:cxnSpMkLst>
            <pc:docMk/>
            <pc:sldMk cId="3749012176" sldId="419"/>
            <ac:cxnSpMk id="60" creationId="{00861E14-2C30-4BE4-BE0E-7109E68B4FE5}"/>
          </ac:cxnSpMkLst>
        </pc:cxnChg>
      </pc:sldChg>
      <pc:sldChg chg="add del">
        <pc:chgData name="De Pooter Marijn" userId="634ff10e-5ce1-4de2-b291-de73628c3d81" providerId="ADAL" clId="{ACA2E8BB-9C58-4B93-8358-615095400B7F}" dt="2020-10-23T15:32:53.844" v="9368" actId="2696"/>
        <pc:sldMkLst>
          <pc:docMk/>
          <pc:sldMk cId="3465412191" sldId="420"/>
        </pc:sldMkLst>
      </pc:sldChg>
      <pc:sldChg chg="addSp delSp modSp add modAnim modNotesTx">
        <pc:chgData name="De Pooter Marijn" userId="634ff10e-5ce1-4de2-b291-de73628c3d81" providerId="ADAL" clId="{ACA2E8BB-9C58-4B93-8358-615095400B7F}" dt="2020-10-23T15:34:02.404" v="9372"/>
        <pc:sldMkLst>
          <pc:docMk/>
          <pc:sldMk cId="1130445624" sldId="421"/>
        </pc:sldMkLst>
        <pc:spChg chg="mod">
          <ac:chgData name="De Pooter Marijn" userId="634ff10e-5ce1-4de2-b291-de73628c3d81" providerId="ADAL" clId="{ACA2E8BB-9C58-4B93-8358-615095400B7F}" dt="2020-10-23T15:34:02.404" v="9372"/>
          <ac:spMkLst>
            <pc:docMk/>
            <pc:sldMk cId="1130445624" sldId="421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3T15:28:31.047" v="9255" actId="20577"/>
          <ac:spMkLst>
            <pc:docMk/>
            <pc:sldMk cId="1130445624" sldId="421"/>
            <ac:spMk id="7" creationId="{EEC23CFA-31C4-4287-9878-AB59B7783B0C}"/>
          </ac:spMkLst>
        </pc:spChg>
        <pc:spChg chg="del">
          <ac:chgData name="De Pooter Marijn" userId="634ff10e-5ce1-4de2-b291-de73628c3d81" providerId="ADAL" clId="{ACA2E8BB-9C58-4B93-8358-615095400B7F}" dt="2020-10-23T15:24:49.162" v="9236" actId="478"/>
          <ac:spMkLst>
            <pc:docMk/>
            <pc:sldMk cId="1130445624" sldId="421"/>
            <ac:spMk id="35" creationId="{A9C921CB-1C0E-43CC-815E-8A71A2DC0A07}"/>
          </ac:spMkLst>
        </pc:spChg>
        <pc:spChg chg="del">
          <ac:chgData name="De Pooter Marijn" userId="634ff10e-5ce1-4de2-b291-de73628c3d81" providerId="ADAL" clId="{ACA2E8BB-9C58-4B93-8358-615095400B7F}" dt="2020-10-23T15:24:49.162" v="9236" actId="478"/>
          <ac:spMkLst>
            <pc:docMk/>
            <pc:sldMk cId="1130445624" sldId="421"/>
            <ac:spMk id="36" creationId="{981B712D-16AA-4C56-A28E-B4B37D7243C8}"/>
          </ac:spMkLst>
        </pc:spChg>
        <pc:spChg chg="del">
          <ac:chgData name="De Pooter Marijn" userId="634ff10e-5ce1-4de2-b291-de73628c3d81" providerId="ADAL" clId="{ACA2E8BB-9C58-4B93-8358-615095400B7F}" dt="2020-10-23T15:24:49.162" v="9236" actId="478"/>
          <ac:spMkLst>
            <pc:docMk/>
            <pc:sldMk cId="1130445624" sldId="421"/>
            <ac:spMk id="37" creationId="{C1FD0D9B-7317-4779-97C0-4DDDF78CC8D2}"/>
          </ac:spMkLst>
        </pc:spChg>
        <pc:spChg chg="del">
          <ac:chgData name="De Pooter Marijn" userId="634ff10e-5ce1-4de2-b291-de73628c3d81" providerId="ADAL" clId="{ACA2E8BB-9C58-4B93-8358-615095400B7F}" dt="2020-10-23T15:24:49.162" v="9236" actId="478"/>
          <ac:spMkLst>
            <pc:docMk/>
            <pc:sldMk cId="1130445624" sldId="421"/>
            <ac:spMk id="38" creationId="{84B4B878-4A4A-439A-911B-584D7FF746E3}"/>
          </ac:spMkLst>
        </pc:spChg>
        <pc:spChg chg="del">
          <ac:chgData name="De Pooter Marijn" userId="634ff10e-5ce1-4de2-b291-de73628c3d81" providerId="ADAL" clId="{ACA2E8BB-9C58-4B93-8358-615095400B7F}" dt="2020-10-23T15:24:49.162" v="9236" actId="478"/>
          <ac:spMkLst>
            <pc:docMk/>
            <pc:sldMk cId="1130445624" sldId="421"/>
            <ac:spMk id="40" creationId="{E41A90B8-3E9A-4B65-AD32-21437B98E53C}"/>
          </ac:spMkLst>
        </pc:spChg>
        <pc:spChg chg="del">
          <ac:chgData name="De Pooter Marijn" userId="634ff10e-5ce1-4de2-b291-de73628c3d81" providerId="ADAL" clId="{ACA2E8BB-9C58-4B93-8358-615095400B7F}" dt="2020-10-23T15:24:49.162" v="9236" actId="478"/>
          <ac:spMkLst>
            <pc:docMk/>
            <pc:sldMk cId="1130445624" sldId="421"/>
            <ac:spMk id="42" creationId="{C6F49459-22CC-4DDE-9E75-C36AA5066BC1}"/>
          </ac:spMkLst>
        </pc:spChg>
        <pc:spChg chg="del">
          <ac:chgData name="De Pooter Marijn" userId="634ff10e-5ce1-4de2-b291-de73628c3d81" providerId="ADAL" clId="{ACA2E8BB-9C58-4B93-8358-615095400B7F}" dt="2020-10-23T15:24:49.162" v="9236" actId="478"/>
          <ac:spMkLst>
            <pc:docMk/>
            <pc:sldMk cId="1130445624" sldId="421"/>
            <ac:spMk id="43" creationId="{994C294F-6B30-49EB-8F50-5D1BBE448592}"/>
          </ac:spMkLst>
        </pc:spChg>
        <pc:spChg chg="mod">
          <ac:chgData name="De Pooter Marijn" userId="634ff10e-5ce1-4de2-b291-de73628c3d81" providerId="ADAL" clId="{ACA2E8BB-9C58-4B93-8358-615095400B7F}" dt="2020-10-23T15:22:20.103" v="9156" actId="1036"/>
          <ac:spMkLst>
            <pc:docMk/>
            <pc:sldMk cId="1130445624" sldId="421"/>
            <ac:spMk id="44" creationId="{96EC3532-9AAE-464F-9DCF-DDCC12A2DF01}"/>
          </ac:spMkLst>
        </pc:spChg>
        <pc:spChg chg="del">
          <ac:chgData name="De Pooter Marijn" userId="634ff10e-5ce1-4de2-b291-de73628c3d81" providerId="ADAL" clId="{ACA2E8BB-9C58-4B93-8358-615095400B7F}" dt="2020-10-23T15:24:49.162" v="9236" actId="478"/>
          <ac:spMkLst>
            <pc:docMk/>
            <pc:sldMk cId="1130445624" sldId="421"/>
            <ac:spMk id="45" creationId="{3F2C23A7-3D0A-4C99-A941-3CB4B9B49FBC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47" creationId="{F0B37B03-B82E-4719-BCDC-E6E5ACB596F2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48" creationId="{75B7EFAB-776B-438D-847D-182F734AC43C}"/>
          </ac:spMkLst>
        </pc:spChg>
        <pc:spChg chg="add mod">
          <ac:chgData name="De Pooter Marijn" userId="634ff10e-5ce1-4de2-b291-de73628c3d81" providerId="ADAL" clId="{ACA2E8BB-9C58-4B93-8358-615095400B7F}" dt="2020-10-23T15:31:39.056" v="9362" actId="14100"/>
          <ac:spMkLst>
            <pc:docMk/>
            <pc:sldMk cId="1130445624" sldId="421"/>
            <ac:spMk id="50" creationId="{5503F31C-8A3E-4860-B1F6-26F1EB42C2E6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51" creationId="{8F940BF7-DA39-445E-BBEF-F03CC7977EAC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52" creationId="{E522D1EC-574F-4C43-9E3B-17739913E9B1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53" creationId="{57835C50-6880-4412-8087-0367C2F9287A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54" creationId="{E40A977E-8FF9-419A-9052-6330787D7979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55" creationId="{FF2FD12F-01F4-4048-BFB4-42F5799DA5D1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56" creationId="{874F59CA-8837-4D7F-9A03-465D1BF389CE}"/>
          </ac:spMkLst>
        </pc:spChg>
        <pc:spChg chg="add mod">
          <ac:chgData name="De Pooter Marijn" userId="634ff10e-5ce1-4de2-b291-de73628c3d81" providerId="ADAL" clId="{ACA2E8BB-9C58-4B93-8358-615095400B7F}" dt="2020-10-23T15:31:39.056" v="9362" actId="14100"/>
          <ac:spMkLst>
            <pc:docMk/>
            <pc:sldMk cId="1130445624" sldId="421"/>
            <ac:spMk id="57" creationId="{57E89238-4B28-424B-9739-6FC5374A1822}"/>
          </ac:spMkLst>
        </pc:spChg>
        <pc:spChg chg="add mod">
          <ac:chgData name="De Pooter Marijn" userId="634ff10e-5ce1-4de2-b291-de73628c3d81" providerId="ADAL" clId="{ACA2E8BB-9C58-4B93-8358-615095400B7F}" dt="2020-10-23T15:31:39.056" v="9362" actId="14100"/>
          <ac:spMkLst>
            <pc:docMk/>
            <pc:sldMk cId="1130445624" sldId="421"/>
            <ac:spMk id="58" creationId="{FE789659-2D5E-4A67-B85C-2A88FBCC758E}"/>
          </ac:spMkLst>
        </pc:spChg>
        <pc:spChg chg="add mod">
          <ac:chgData name="De Pooter Marijn" userId="634ff10e-5ce1-4de2-b291-de73628c3d81" providerId="ADAL" clId="{ACA2E8BB-9C58-4B93-8358-615095400B7F}" dt="2020-10-23T15:31:39.056" v="9362" actId="14100"/>
          <ac:spMkLst>
            <pc:docMk/>
            <pc:sldMk cId="1130445624" sldId="421"/>
            <ac:spMk id="59" creationId="{074F6E38-7524-402E-8111-07984597A927}"/>
          </ac:spMkLst>
        </pc:spChg>
        <pc:spChg chg="add mod">
          <ac:chgData name="De Pooter Marijn" userId="634ff10e-5ce1-4de2-b291-de73628c3d81" providerId="ADAL" clId="{ACA2E8BB-9C58-4B93-8358-615095400B7F}" dt="2020-10-23T15:32:43.968" v="9367" actId="1035"/>
          <ac:spMkLst>
            <pc:docMk/>
            <pc:sldMk cId="1130445624" sldId="421"/>
            <ac:spMk id="60" creationId="{CEA79662-341C-4807-BCB6-106F4158460F}"/>
          </ac:spMkLst>
        </pc:spChg>
        <pc:spChg chg="add mod">
          <ac:chgData name="De Pooter Marijn" userId="634ff10e-5ce1-4de2-b291-de73628c3d81" providerId="ADAL" clId="{ACA2E8BB-9C58-4B93-8358-615095400B7F}" dt="2020-10-23T15:31:39.056" v="9362" actId="14100"/>
          <ac:spMkLst>
            <pc:docMk/>
            <pc:sldMk cId="1130445624" sldId="421"/>
            <ac:spMk id="61" creationId="{12E67FD7-7DF5-4706-85AE-9500893E01F0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62" creationId="{BE9A64AF-4C54-4C42-8D3F-54065E5297E2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63" creationId="{21227096-4FFD-47F4-BBE5-046D657624F4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64" creationId="{229FD23F-AFE3-40CC-AB49-B6081EAFBA18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65" creationId="{1ADF2BF0-782D-4D85-A4C0-F891FAD74AEF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66" creationId="{FA348B8E-AA91-44EE-84C4-FF8E43CAF4E5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67" creationId="{EBF35774-ED70-4EF6-9E34-EB2C35850B82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69" creationId="{F84381E6-658E-4AA3-883B-8039C379353D}"/>
          </ac:spMkLst>
        </pc:spChg>
        <pc:spChg chg="del">
          <ac:chgData name="De Pooter Marijn" userId="634ff10e-5ce1-4de2-b291-de73628c3d81" providerId="ADAL" clId="{ACA2E8BB-9C58-4B93-8358-615095400B7F}" dt="2020-10-23T15:24:55.454" v="9237" actId="478"/>
          <ac:spMkLst>
            <pc:docMk/>
            <pc:sldMk cId="1130445624" sldId="421"/>
            <ac:spMk id="70" creationId="{936D9186-33A9-4F4A-A055-AE6517953F35}"/>
          </ac:spMkLst>
        </pc:spChg>
        <pc:spChg chg="mod">
          <ac:chgData name="De Pooter Marijn" userId="634ff10e-5ce1-4de2-b291-de73628c3d81" providerId="ADAL" clId="{ACA2E8BB-9C58-4B93-8358-615095400B7F}" dt="2020-10-23T15:23:43.988" v="9233" actId="20577"/>
          <ac:spMkLst>
            <pc:docMk/>
            <pc:sldMk cId="1130445624" sldId="421"/>
            <ac:spMk id="72" creationId="{BE3CA446-711F-4E63-81FC-D0C554FF8D2C}"/>
          </ac:spMkLst>
        </pc:spChg>
        <pc:picChg chg="add mod">
          <ac:chgData name="De Pooter Marijn" userId="634ff10e-5ce1-4de2-b291-de73628c3d81" providerId="ADAL" clId="{ACA2E8BB-9C58-4B93-8358-615095400B7F}" dt="2020-10-23T15:31:48.749" v="9364" actId="692"/>
          <ac:picMkLst>
            <pc:docMk/>
            <pc:sldMk cId="1130445624" sldId="421"/>
            <ac:picMk id="4" creationId="{EFB90578-B733-409C-9147-AF50417836C3}"/>
          </ac:picMkLst>
        </pc:picChg>
        <pc:picChg chg="del">
          <ac:chgData name="De Pooter Marijn" userId="634ff10e-5ce1-4de2-b291-de73628c3d81" providerId="ADAL" clId="{ACA2E8BB-9C58-4B93-8358-615095400B7F}" dt="2020-10-23T15:21:59.802" v="9090" actId="478"/>
          <ac:picMkLst>
            <pc:docMk/>
            <pc:sldMk cId="1130445624" sldId="421"/>
            <ac:picMk id="30" creationId="{BF01B174-DD10-426D-B3F2-ED84296D3AD4}"/>
          </ac:picMkLst>
        </pc:picChg>
        <pc:picChg chg="add mod">
          <ac:chgData name="De Pooter Marijn" userId="634ff10e-5ce1-4de2-b291-de73628c3d81" providerId="ADAL" clId="{ACA2E8BB-9C58-4B93-8358-615095400B7F}" dt="2020-10-23T15:22:06.759" v="9110" actId="1038"/>
          <ac:picMkLst>
            <pc:docMk/>
            <pc:sldMk cId="1130445624" sldId="421"/>
            <ac:picMk id="46" creationId="{7C052AFE-DDD0-45C1-AB4F-5FB734DD7F7C}"/>
          </ac:picMkLst>
        </pc:picChg>
        <pc:cxnChg chg="add mod">
          <ac:chgData name="De Pooter Marijn" userId="634ff10e-5ce1-4de2-b291-de73628c3d81" providerId="ADAL" clId="{ACA2E8BB-9C58-4B93-8358-615095400B7F}" dt="2020-10-23T15:26:53.903" v="9243" actId="14100"/>
          <ac:cxnSpMkLst>
            <pc:docMk/>
            <pc:sldMk cId="1130445624" sldId="421"/>
            <ac:cxnSpMk id="49" creationId="{B8E7D22B-C8BA-44A5-916D-A0C661F5CE95}"/>
          </ac:cxnSpMkLst>
        </pc:cxnChg>
      </pc:sldChg>
      <pc:sldChg chg="modSp add ord">
        <pc:chgData name="De Pooter Marijn" userId="634ff10e-5ce1-4de2-b291-de73628c3d81" providerId="ADAL" clId="{ACA2E8BB-9C58-4B93-8358-615095400B7F}" dt="2020-10-23T15:38:03.373" v="9547" actId="20577"/>
        <pc:sldMkLst>
          <pc:docMk/>
          <pc:sldMk cId="1649006405" sldId="422"/>
        </pc:sldMkLst>
        <pc:spChg chg="mod">
          <ac:chgData name="De Pooter Marijn" userId="634ff10e-5ce1-4de2-b291-de73628c3d81" providerId="ADAL" clId="{ACA2E8BB-9C58-4B93-8358-615095400B7F}" dt="2020-10-23T15:37:54.549" v="9538" actId="20577"/>
          <ac:spMkLst>
            <pc:docMk/>
            <pc:sldMk cId="1649006405" sldId="422"/>
            <ac:spMk id="2" creationId="{E86959B1-3923-4945-A1AB-86C646A4550E}"/>
          </ac:spMkLst>
        </pc:spChg>
        <pc:spChg chg="mod">
          <ac:chgData name="De Pooter Marijn" userId="634ff10e-5ce1-4de2-b291-de73628c3d81" providerId="ADAL" clId="{ACA2E8BB-9C58-4B93-8358-615095400B7F}" dt="2020-10-23T15:38:03.373" v="9547" actId="20577"/>
          <ac:spMkLst>
            <pc:docMk/>
            <pc:sldMk cId="1649006405" sldId="422"/>
            <ac:spMk id="28" creationId="{4F9C07ED-5187-4358-A1B7-4A9A65AFD010}"/>
          </ac:spMkLst>
        </pc:spChg>
      </pc:sldChg>
    </pc:docChg>
  </pc:docChgLst>
  <pc:docChgLst>
    <pc:chgData name="De Pooter Marijn" userId="634ff10e-5ce1-4de2-b291-de73628c3d81" providerId="ADAL" clId="{EA2F5A9D-85D1-40B7-8CDB-7F032C62F6AE}"/>
    <pc:docChg chg="undo custSel addSld delSld modSld sldOrd">
      <pc:chgData name="De Pooter Marijn" userId="634ff10e-5ce1-4de2-b291-de73628c3d81" providerId="ADAL" clId="{EA2F5A9D-85D1-40B7-8CDB-7F032C62F6AE}" dt="2020-10-25T10:32:35.917" v="4179"/>
      <pc:docMkLst>
        <pc:docMk/>
      </pc:docMkLst>
      <pc:sldChg chg="modSp mod">
        <pc:chgData name="De Pooter Marijn" userId="634ff10e-5ce1-4de2-b291-de73628c3d81" providerId="ADAL" clId="{EA2F5A9D-85D1-40B7-8CDB-7F032C62F6AE}" dt="2020-10-21T18:26:28.939" v="188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EA2F5A9D-85D1-40B7-8CDB-7F032C62F6AE}" dt="2020-10-18T08:27:17.890" v="134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EA2F5A9D-85D1-40B7-8CDB-7F032C62F6AE}" dt="2020-10-21T18:26:28.939" v="188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 mod">
        <pc:chgData name="De Pooter Marijn" userId="634ff10e-5ce1-4de2-b291-de73628c3d81" providerId="ADAL" clId="{EA2F5A9D-85D1-40B7-8CDB-7F032C62F6AE}" dt="2020-10-25T08:41:27.893" v="3945" actId="15"/>
        <pc:sldMkLst>
          <pc:docMk/>
          <pc:sldMk cId="1663148867" sldId="259"/>
        </pc:sldMkLst>
        <pc:spChg chg="mod">
          <ac:chgData name="De Pooter Marijn" userId="634ff10e-5ce1-4de2-b291-de73628c3d81" providerId="ADAL" clId="{EA2F5A9D-85D1-40B7-8CDB-7F032C62F6AE}" dt="2020-10-25T08:41:27.893" v="3945" actId="15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A2F5A9D-85D1-40B7-8CDB-7F032C62F6AE}" dt="2020-10-25T08:43:02.782" v="3988" actId="404"/>
        <pc:sldMkLst>
          <pc:docMk/>
          <pc:sldMk cId="4209867144" sldId="260"/>
        </pc:sldMkLst>
        <pc:spChg chg="mod">
          <ac:chgData name="De Pooter Marijn" userId="634ff10e-5ce1-4de2-b291-de73628c3d81" providerId="ADAL" clId="{EA2F5A9D-85D1-40B7-8CDB-7F032C62F6AE}" dt="2020-10-25T08:43:02.782" v="3988" actId="404"/>
          <ac:spMkLst>
            <pc:docMk/>
            <pc:sldMk cId="4209867144" sldId="260"/>
            <ac:spMk id="2" creationId="{C8E4B304-2DE3-F24E-99A6-73CE5CA3B523}"/>
          </ac:spMkLst>
        </pc:spChg>
      </pc:sldChg>
      <pc:sldChg chg="delSp modSp del mod ord">
        <pc:chgData name="De Pooter Marijn" userId="634ff10e-5ce1-4de2-b291-de73628c3d81" providerId="ADAL" clId="{EA2F5A9D-85D1-40B7-8CDB-7F032C62F6AE}" dt="2020-10-24T14:10:41.307" v="1725" actId="47"/>
        <pc:sldMkLst>
          <pc:docMk/>
          <pc:sldMk cId="1249248185" sldId="271"/>
        </pc:sldMkLst>
        <pc:spChg chg="mod">
          <ac:chgData name="De Pooter Marijn" userId="634ff10e-5ce1-4de2-b291-de73628c3d81" providerId="ADAL" clId="{EA2F5A9D-85D1-40B7-8CDB-7F032C62F6AE}" dt="2020-10-24T13:59:38.771" v="1435" actId="6549"/>
          <ac:spMkLst>
            <pc:docMk/>
            <pc:sldMk cId="1249248185" sldId="271"/>
            <ac:spMk id="3" creationId="{4ECABE3C-BC33-8245-822C-EE2D7505A266}"/>
          </ac:spMkLst>
        </pc:spChg>
        <pc:graphicFrameChg chg="del modGraphic">
          <ac:chgData name="De Pooter Marijn" userId="634ff10e-5ce1-4de2-b291-de73628c3d81" providerId="ADAL" clId="{EA2F5A9D-85D1-40B7-8CDB-7F032C62F6AE}" dt="2020-10-21T19:43:00.997" v="231" actId="478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modSp mod">
        <pc:chgData name="De Pooter Marijn" userId="634ff10e-5ce1-4de2-b291-de73628c3d81" providerId="ADAL" clId="{EA2F5A9D-85D1-40B7-8CDB-7F032C62F6AE}" dt="2020-10-25T08:42:58.127" v="3987" actId="404"/>
        <pc:sldMkLst>
          <pc:docMk/>
          <pc:sldMk cId="3204788793" sldId="273"/>
        </pc:sldMkLst>
        <pc:spChg chg="mod">
          <ac:chgData name="De Pooter Marijn" userId="634ff10e-5ce1-4de2-b291-de73628c3d81" providerId="ADAL" clId="{EA2F5A9D-85D1-40B7-8CDB-7F032C62F6AE}" dt="2020-10-25T08:42:58.127" v="3987" actId="404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EA2F5A9D-85D1-40B7-8CDB-7F032C62F6AE}" dt="2020-10-25T08:42:11.903" v="3972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modSp mod">
        <pc:chgData name="De Pooter Marijn" userId="634ff10e-5ce1-4de2-b291-de73628c3d81" providerId="ADAL" clId="{EA2F5A9D-85D1-40B7-8CDB-7F032C62F6AE}" dt="2020-10-24T14:03:56.369" v="1581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EA2F5A9D-85D1-40B7-8CDB-7F032C62F6AE}" dt="2020-10-24T13:39:29.557" v="799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EA2F5A9D-85D1-40B7-8CDB-7F032C62F6AE}" dt="2020-10-24T13:44:27.432" v="883" actId="14100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EA2F5A9D-85D1-40B7-8CDB-7F032C62F6AE}" dt="2020-10-24T14:03:56.369" v="1581" actId="20577"/>
          <ac:spMkLst>
            <pc:docMk/>
            <pc:sldMk cId="1845148066" sldId="274"/>
            <ac:spMk id="17" creationId="{59A442AF-4D9A-425D-8F23-652FFE19D466}"/>
          </ac:spMkLst>
        </pc:spChg>
      </pc:sldChg>
      <pc:sldChg chg="modSp mod">
        <pc:chgData name="De Pooter Marijn" userId="634ff10e-5ce1-4de2-b291-de73628c3d81" providerId="ADAL" clId="{EA2F5A9D-85D1-40B7-8CDB-7F032C62F6AE}" dt="2020-10-25T08:42:51.279" v="3986" actId="404"/>
        <pc:sldMkLst>
          <pc:docMk/>
          <pc:sldMk cId="3341352248" sldId="279"/>
        </pc:sldMkLst>
        <pc:spChg chg="mod">
          <ac:chgData name="De Pooter Marijn" userId="634ff10e-5ce1-4de2-b291-de73628c3d81" providerId="ADAL" clId="{EA2F5A9D-85D1-40B7-8CDB-7F032C62F6AE}" dt="2020-10-25T08:42:51.279" v="3986" actId="404"/>
          <ac:spMkLst>
            <pc:docMk/>
            <pc:sldMk cId="3341352248" sldId="279"/>
            <ac:spMk id="2" creationId="{C8E4B304-2DE3-F24E-99A6-73CE5CA3B523}"/>
          </ac:spMkLst>
        </pc:spChg>
        <pc:spChg chg="mod">
          <ac:chgData name="De Pooter Marijn" userId="634ff10e-5ce1-4de2-b291-de73628c3d81" providerId="ADAL" clId="{EA2F5A9D-85D1-40B7-8CDB-7F032C62F6AE}" dt="2020-10-21T19:49:05.859" v="729" actId="20577"/>
          <ac:spMkLst>
            <pc:docMk/>
            <pc:sldMk cId="3341352248" sldId="279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EA2F5A9D-85D1-40B7-8CDB-7F032C62F6AE}" dt="2020-10-24T13:38:45.080" v="798" actId="113"/>
        <pc:sldMkLst>
          <pc:docMk/>
          <pc:sldMk cId="1065570609" sldId="292"/>
        </pc:sldMkLst>
        <pc:spChg chg="mod">
          <ac:chgData name="De Pooter Marijn" userId="634ff10e-5ce1-4de2-b291-de73628c3d81" providerId="ADAL" clId="{EA2F5A9D-85D1-40B7-8CDB-7F032C62F6AE}" dt="2020-10-24T13:37:53.643" v="796" actId="20577"/>
          <ac:spMkLst>
            <pc:docMk/>
            <pc:sldMk cId="1065570609" sldId="292"/>
            <ac:spMk id="2" creationId="{E86959B1-3923-4945-A1AB-86C646A4550E}"/>
          </ac:spMkLst>
        </pc:spChg>
        <pc:spChg chg="mod">
          <ac:chgData name="De Pooter Marijn" userId="634ff10e-5ce1-4de2-b291-de73628c3d81" providerId="ADAL" clId="{EA2F5A9D-85D1-40B7-8CDB-7F032C62F6AE}" dt="2020-10-24T13:38:45.080" v="798" actId="113"/>
          <ac:spMkLst>
            <pc:docMk/>
            <pc:sldMk cId="1065570609" sldId="292"/>
            <ac:spMk id="29" creationId="{DEF9AD08-44CB-48E1-B629-6BA3D5E63D6A}"/>
          </ac:spMkLst>
        </pc:spChg>
      </pc:sldChg>
      <pc:sldChg chg="modSp mod">
        <pc:chgData name="De Pooter Marijn" userId="634ff10e-5ce1-4de2-b291-de73628c3d81" providerId="ADAL" clId="{EA2F5A9D-85D1-40B7-8CDB-7F032C62F6AE}" dt="2020-10-24T14:21:56.896" v="2303" actId="20577"/>
        <pc:sldMkLst>
          <pc:docMk/>
          <pc:sldMk cId="4081770311" sldId="295"/>
        </pc:sldMkLst>
        <pc:spChg chg="mod">
          <ac:chgData name="De Pooter Marijn" userId="634ff10e-5ce1-4de2-b291-de73628c3d81" providerId="ADAL" clId="{EA2F5A9D-85D1-40B7-8CDB-7F032C62F6AE}" dt="2020-10-24T14:21:56.896" v="2303" actId="20577"/>
          <ac:spMkLst>
            <pc:docMk/>
            <pc:sldMk cId="4081770311" sldId="295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A2F5A9D-85D1-40B7-8CDB-7F032C62F6AE}" dt="2020-10-25T08:43:26.694" v="3992" actId="14100"/>
        <pc:sldMkLst>
          <pc:docMk/>
          <pc:sldMk cId="2657621014" sldId="303"/>
        </pc:sldMkLst>
        <pc:spChg chg="mod">
          <ac:chgData name="De Pooter Marijn" userId="634ff10e-5ce1-4de2-b291-de73628c3d81" providerId="ADAL" clId="{EA2F5A9D-85D1-40B7-8CDB-7F032C62F6AE}" dt="2020-10-25T08:43:26.694" v="3992" actId="14100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EA2F5A9D-85D1-40B7-8CDB-7F032C62F6AE}" dt="2020-10-21T19:49:33.388" v="767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modSp add mod">
        <pc:chgData name="De Pooter Marijn" userId="634ff10e-5ce1-4de2-b291-de73628c3d81" providerId="ADAL" clId="{EA2F5A9D-85D1-40B7-8CDB-7F032C62F6AE}" dt="2020-10-25T08:43:37.598" v="3995" actId="14100"/>
        <pc:sldMkLst>
          <pc:docMk/>
          <pc:sldMk cId="4205496380" sldId="314"/>
        </pc:sldMkLst>
        <pc:spChg chg="mod">
          <ac:chgData name="De Pooter Marijn" userId="634ff10e-5ce1-4de2-b291-de73628c3d81" providerId="ADAL" clId="{EA2F5A9D-85D1-40B7-8CDB-7F032C62F6AE}" dt="2020-10-25T08:43:37.598" v="3995" actId="14100"/>
          <ac:spMkLst>
            <pc:docMk/>
            <pc:sldMk cId="4205496380" sldId="314"/>
            <ac:spMk id="2" creationId="{C8E4B304-2DE3-F24E-99A6-73CE5CA3B523}"/>
          </ac:spMkLst>
        </pc:spChg>
        <pc:spChg chg="mod">
          <ac:chgData name="De Pooter Marijn" userId="634ff10e-5ce1-4de2-b291-de73628c3d81" providerId="ADAL" clId="{EA2F5A9D-85D1-40B7-8CDB-7F032C62F6AE}" dt="2020-10-21T19:49:44.272" v="772" actId="20577"/>
          <ac:spMkLst>
            <pc:docMk/>
            <pc:sldMk cId="4205496380" sldId="314"/>
            <ac:spMk id="3" creationId="{5F04B32D-BE96-E54F-AD6E-D4120B8E2BFF}"/>
          </ac:spMkLst>
        </pc:spChg>
      </pc:sldChg>
      <pc:sldChg chg="modAnim modNotesTx">
        <pc:chgData name="De Pooter Marijn" userId="634ff10e-5ce1-4de2-b291-de73628c3d81" providerId="ADAL" clId="{EA2F5A9D-85D1-40B7-8CDB-7F032C62F6AE}" dt="2020-10-25T08:49:19.581" v="4054" actId="20577"/>
        <pc:sldMkLst>
          <pc:docMk/>
          <pc:sldMk cId="132856913" sldId="317"/>
        </pc:sldMkLst>
      </pc:sldChg>
      <pc:sldChg chg="modSp mod">
        <pc:chgData name="De Pooter Marijn" userId="634ff10e-5ce1-4de2-b291-de73628c3d81" providerId="ADAL" clId="{EA2F5A9D-85D1-40B7-8CDB-7F032C62F6AE}" dt="2020-10-25T08:42:19.182" v="3977" actId="20577"/>
        <pc:sldMkLst>
          <pc:docMk/>
          <pc:sldMk cId="102986524" sldId="320"/>
        </pc:sldMkLst>
        <pc:spChg chg="mod">
          <ac:chgData name="De Pooter Marijn" userId="634ff10e-5ce1-4de2-b291-de73628c3d81" providerId="ADAL" clId="{EA2F5A9D-85D1-40B7-8CDB-7F032C62F6AE}" dt="2020-10-25T08:42:19.182" v="3977" actId="20577"/>
          <ac:spMkLst>
            <pc:docMk/>
            <pc:sldMk cId="102986524" sldId="320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EA2F5A9D-85D1-40B7-8CDB-7F032C62F6AE}" dt="2020-10-25T08:42:24.951" v="3978"/>
        <pc:sldMkLst>
          <pc:docMk/>
          <pc:sldMk cId="2721184101" sldId="321"/>
        </pc:sldMkLst>
        <pc:spChg chg="mod">
          <ac:chgData name="De Pooter Marijn" userId="634ff10e-5ce1-4de2-b291-de73628c3d81" providerId="ADAL" clId="{EA2F5A9D-85D1-40B7-8CDB-7F032C62F6AE}" dt="2020-10-25T08:42:24.951" v="3978"/>
          <ac:spMkLst>
            <pc:docMk/>
            <pc:sldMk cId="2721184101" sldId="321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EA2F5A9D-85D1-40B7-8CDB-7F032C62F6AE}" dt="2020-10-25T08:42:28.285" v="3979"/>
        <pc:sldMkLst>
          <pc:docMk/>
          <pc:sldMk cId="3489123681" sldId="324"/>
        </pc:sldMkLst>
        <pc:spChg chg="mod">
          <ac:chgData name="De Pooter Marijn" userId="634ff10e-5ce1-4de2-b291-de73628c3d81" providerId="ADAL" clId="{EA2F5A9D-85D1-40B7-8CDB-7F032C62F6AE}" dt="2020-10-25T08:42:28.285" v="3979"/>
          <ac:spMkLst>
            <pc:docMk/>
            <pc:sldMk cId="3489123681" sldId="324"/>
            <ac:spMk id="2" creationId="{E86959B1-3923-4945-A1AB-86C646A4550E}"/>
          </ac:spMkLst>
        </pc:spChg>
      </pc:sldChg>
      <pc:sldChg chg="modSp mod modAnim">
        <pc:chgData name="De Pooter Marijn" userId="634ff10e-5ce1-4de2-b291-de73628c3d81" providerId="ADAL" clId="{EA2F5A9D-85D1-40B7-8CDB-7F032C62F6AE}" dt="2020-10-25T10:01:36.445" v="4174"/>
        <pc:sldMkLst>
          <pc:docMk/>
          <pc:sldMk cId="15030851" sldId="325"/>
        </pc:sldMkLst>
        <pc:spChg chg="mod">
          <ac:chgData name="De Pooter Marijn" userId="634ff10e-5ce1-4de2-b291-de73628c3d81" providerId="ADAL" clId="{EA2F5A9D-85D1-40B7-8CDB-7F032C62F6AE}" dt="2020-10-25T08:42:30.626" v="3980"/>
          <ac:spMkLst>
            <pc:docMk/>
            <pc:sldMk cId="15030851" sldId="325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EA2F5A9D-85D1-40B7-8CDB-7F032C62F6AE}" dt="2020-10-25T08:42:33.338" v="3981"/>
        <pc:sldMkLst>
          <pc:docMk/>
          <pc:sldMk cId="3523637005" sldId="326"/>
        </pc:sldMkLst>
        <pc:spChg chg="mod">
          <ac:chgData name="De Pooter Marijn" userId="634ff10e-5ce1-4de2-b291-de73628c3d81" providerId="ADAL" clId="{EA2F5A9D-85D1-40B7-8CDB-7F032C62F6AE}" dt="2020-10-25T08:42:33.338" v="3981"/>
          <ac:spMkLst>
            <pc:docMk/>
            <pc:sldMk cId="3523637005" sldId="326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EA2F5A9D-85D1-40B7-8CDB-7F032C62F6AE}" dt="2020-10-25T08:42:35.076" v="3982"/>
        <pc:sldMkLst>
          <pc:docMk/>
          <pc:sldMk cId="338298533" sldId="327"/>
        </pc:sldMkLst>
        <pc:spChg chg="mod">
          <ac:chgData name="De Pooter Marijn" userId="634ff10e-5ce1-4de2-b291-de73628c3d81" providerId="ADAL" clId="{EA2F5A9D-85D1-40B7-8CDB-7F032C62F6AE}" dt="2020-10-25T08:42:35.076" v="3982"/>
          <ac:spMkLst>
            <pc:docMk/>
            <pc:sldMk cId="338298533" sldId="327"/>
            <ac:spMk id="2" creationId="{E86959B1-3923-4945-A1AB-86C646A4550E}"/>
          </ac:spMkLst>
        </pc:spChg>
      </pc:sldChg>
      <pc:sldChg chg="modSp mod modNotesTx">
        <pc:chgData name="De Pooter Marijn" userId="634ff10e-5ce1-4de2-b291-de73628c3d81" providerId="ADAL" clId="{EA2F5A9D-85D1-40B7-8CDB-7F032C62F6AE}" dt="2020-10-25T08:51:23.106" v="4083" actId="20577"/>
        <pc:sldMkLst>
          <pc:docMk/>
          <pc:sldMk cId="3640181387" sldId="330"/>
        </pc:sldMkLst>
        <pc:spChg chg="mod">
          <ac:chgData name="De Pooter Marijn" userId="634ff10e-5ce1-4de2-b291-de73628c3d81" providerId="ADAL" clId="{EA2F5A9D-85D1-40B7-8CDB-7F032C62F6AE}" dt="2020-10-25T08:42:37.449" v="3983"/>
          <ac:spMkLst>
            <pc:docMk/>
            <pc:sldMk cId="3640181387" sldId="330"/>
            <ac:spMk id="2" creationId="{E86959B1-3923-4945-A1AB-86C646A4550E}"/>
          </ac:spMkLst>
        </pc:spChg>
      </pc:sldChg>
      <pc:sldChg chg="addSp modSp mod modAnim">
        <pc:chgData name="De Pooter Marijn" userId="634ff10e-5ce1-4de2-b291-de73628c3d81" providerId="ADAL" clId="{EA2F5A9D-85D1-40B7-8CDB-7F032C62F6AE}" dt="2020-10-25T08:53:19.065" v="4099" actId="692"/>
        <pc:sldMkLst>
          <pc:docMk/>
          <pc:sldMk cId="1512047525" sldId="331"/>
        </pc:sldMkLst>
        <pc:spChg chg="mod">
          <ac:chgData name="De Pooter Marijn" userId="634ff10e-5ce1-4de2-b291-de73628c3d81" providerId="ADAL" clId="{EA2F5A9D-85D1-40B7-8CDB-7F032C62F6AE}" dt="2020-10-25T08:42:42.179" v="3984"/>
          <ac:spMkLst>
            <pc:docMk/>
            <pc:sldMk cId="1512047525" sldId="331"/>
            <ac:spMk id="2" creationId="{E86959B1-3923-4945-A1AB-86C646A4550E}"/>
          </ac:spMkLst>
        </pc:spChg>
        <pc:spChg chg="mod">
          <ac:chgData name="De Pooter Marijn" userId="634ff10e-5ce1-4de2-b291-de73628c3d81" providerId="ADAL" clId="{EA2F5A9D-85D1-40B7-8CDB-7F032C62F6AE}" dt="2020-10-25T08:50:51.695" v="4078" actId="20577"/>
          <ac:spMkLst>
            <pc:docMk/>
            <pc:sldMk cId="1512047525" sldId="331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EA2F5A9D-85D1-40B7-8CDB-7F032C62F6AE}" dt="2020-10-25T08:52:11.054" v="4087" actId="14100"/>
          <ac:spMkLst>
            <pc:docMk/>
            <pc:sldMk cId="1512047525" sldId="331"/>
            <ac:spMk id="22" creationId="{532AB8DE-7268-4FC4-9281-B116280BBCED}"/>
          </ac:spMkLst>
        </pc:spChg>
        <pc:spChg chg="add mod">
          <ac:chgData name="De Pooter Marijn" userId="634ff10e-5ce1-4de2-b291-de73628c3d81" providerId="ADAL" clId="{EA2F5A9D-85D1-40B7-8CDB-7F032C62F6AE}" dt="2020-10-25T08:52:22.510" v="4089" actId="1076"/>
          <ac:spMkLst>
            <pc:docMk/>
            <pc:sldMk cId="1512047525" sldId="331"/>
            <ac:spMk id="23" creationId="{12D985DA-CF4E-4D26-AF7A-D5A826B82116}"/>
          </ac:spMkLst>
        </pc:spChg>
        <pc:picChg chg="mod">
          <ac:chgData name="De Pooter Marijn" userId="634ff10e-5ce1-4de2-b291-de73628c3d81" providerId="ADAL" clId="{EA2F5A9D-85D1-40B7-8CDB-7F032C62F6AE}" dt="2020-10-25T08:53:11.439" v="4095" actId="692"/>
          <ac:picMkLst>
            <pc:docMk/>
            <pc:sldMk cId="1512047525" sldId="331"/>
            <ac:picMk id="4" creationId="{97576DC2-737D-496B-9DA9-9CE8B965C909}"/>
          </ac:picMkLst>
        </pc:picChg>
        <pc:picChg chg="mod">
          <ac:chgData name="De Pooter Marijn" userId="634ff10e-5ce1-4de2-b291-de73628c3d81" providerId="ADAL" clId="{EA2F5A9D-85D1-40B7-8CDB-7F032C62F6AE}" dt="2020-10-25T08:53:15.569" v="4097" actId="692"/>
          <ac:picMkLst>
            <pc:docMk/>
            <pc:sldMk cId="1512047525" sldId="331"/>
            <ac:picMk id="7" creationId="{3BA202C2-598F-4AB3-AB81-C6AFC001421E}"/>
          </ac:picMkLst>
        </pc:picChg>
        <pc:picChg chg="mod">
          <ac:chgData name="De Pooter Marijn" userId="634ff10e-5ce1-4de2-b291-de73628c3d81" providerId="ADAL" clId="{EA2F5A9D-85D1-40B7-8CDB-7F032C62F6AE}" dt="2020-10-25T08:53:19.065" v="4099" actId="692"/>
          <ac:picMkLst>
            <pc:docMk/>
            <pc:sldMk cId="1512047525" sldId="331"/>
            <ac:picMk id="14" creationId="{FD6C77D4-0CDA-4451-93F7-BC06DD4F8673}"/>
          </ac:picMkLst>
        </pc:picChg>
      </pc:sldChg>
      <pc:sldChg chg="addSp modSp mod">
        <pc:chgData name="De Pooter Marijn" userId="634ff10e-5ce1-4de2-b291-de73628c3d81" providerId="ADAL" clId="{EA2F5A9D-85D1-40B7-8CDB-7F032C62F6AE}" dt="2020-10-25T08:55:18.750" v="4128" actId="20577"/>
        <pc:sldMkLst>
          <pc:docMk/>
          <pc:sldMk cId="1418384838" sldId="332"/>
        </pc:sldMkLst>
        <pc:spChg chg="mod">
          <ac:chgData name="De Pooter Marijn" userId="634ff10e-5ce1-4de2-b291-de73628c3d81" providerId="ADAL" clId="{EA2F5A9D-85D1-40B7-8CDB-7F032C62F6AE}" dt="2020-10-25T08:42:44.720" v="3985"/>
          <ac:spMkLst>
            <pc:docMk/>
            <pc:sldMk cId="1418384838" sldId="332"/>
            <ac:spMk id="2" creationId="{E86959B1-3923-4945-A1AB-86C646A4550E}"/>
          </ac:spMkLst>
        </pc:spChg>
        <pc:spChg chg="mod">
          <ac:chgData name="De Pooter Marijn" userId="634ff10e-5ce1-4de2-b291-de73628c3d81" providerId="ADAL" clId="{EA2F5A9D-85D1-40B7-8CDB-7F032C62F6AE}" dt="2020-10-25T08:54:43.169" v="4116" actId="5793"/>
          <ac:spMkLst>
            <pc:docMk/>
            <pc:sldMk cId="1418384838" sldId="332"/>
            <ac:spMk id="3" creationId="{4ECABE3C-BC33-8245-822C-EE2D7505A266}"/>
          </ac:spMkLst>
        </pc:spChg>
        <pc:spChg chg="mod">
          <ac:chgData name="De Pooter Marijn" userId="634ff10e-5ce1-4de2-b291-de73628c3d81" providerId="ADAL" clId="{EA2F5A9D-85D1-40B7-8CDB-7F032C62F6AE}" dt="2020-10-25T08:55:18.750" v="4128" actId="20577"/>
          <ac:spMkLst>
            <pc:docMk/>
            <pc:sldMk cId="1418384838" sldId="332"/>
            <ac:spMk id="7" creationId="{FF2E9C4C-E709-42D3-9CD4-52FD46F3D85E}"/>
          </ac:spMkLst>
        </pc:spChg>
        <pc:spChg chg="mod">
          <ac:chgData name="De Pooter Marijn" userId="634ff10e-5ce1-4de2-b291-de73628c3d81" providerId="ADAL" clId="{EA2F5A9D-85D1-40B7-8CDB-7F032C62F6AE}" dt="2020-10-25T08:55:12.043" v="4124" actId="164"/>
          <ac:spMkLst>
            <pc:docMk/>
            <pc:sldMk cId="1418384838" sldId="332"/>
            <ac:spMk id="13" creationId="{537F6DAB-00EB-4572-90F0-E91D4385DCB3}"/>
          </ac:spMkLst>
        </pc:spChg>
        <pc:grpChg chg="add mod">
          <ac:chgData name="De Pooter Marijn" userId="634ff10e-5ce1-4de2-b291-de73628c3d81" providerId="ADAL" clId="{EA2F5A9D-85D1-40B7-8CDB-7F032C62F6AE}" dt="2020-10-25T08:55:13.265" v="4127" actId="1035"/>
          <ac:grpSpMkLst>
            <pc:docMk/>
            <pc:sldMk cId="1418384838" sldId="332"/>
            <ac:grpSpMk id="4" creationId="{E23AEF46-CE83-472C-9E4A-608173F3B227}"/>
          </ac:grpSpMkLst>
        </pc:grpChg>
        <pc:picChg chg="mod">
          <ac:chgData name="De Pooter Marijn" userId="634ff10e-5ce1-4de2-b291-de73628c3d81" providerId="ADAL" clId="{EA2F5A9D-85D1-40B7-8CDB-7F032C62F6AE}" dt="2020-10-25T08:55:12.043" v="4124" actId="164"/>
          <ac:picMkLst>
            <pc:docMk/>
            <pc:sldMk cId="1418384838" sldId="332"/>
            <ac:picMk id="5" creationId="{D2E9F325-48D7-4610-9F12-A3EB0FD8BF5E}"/>
          </ac:picMkLst>
        </pc:picChg>
      </pc:sldChg>
      <pc:sldChg chg="modSp mod">
        <pc:chgData name="De Pooter Marijn" userId="634ff10e-5ce1-4de2-b291-de73628c3d81" providerId="ADAL" clId="{EA2F5A9D-85D1-40B7-8CDB-7F032C62F6AE}" dt="2020-10-25T08:56:37.931" v="4130" actId="1035"/>
        <pc:sldMkLst>
          <pc:docMk/>
          <pc:sldMk cId="2043856293" sldId="334"/>
        </pc:sldMkLst>
        <pc:graphicFrameChg chg="mod">
          <ac:chgData name="De Pooter Marijn" userId="634ff10e-5ce1-4de2-b291-de73628c3d81" providerId="ADAL" clId="{EA2F5A9D-85D1-40B7-8CDB-7F032C62F6AE}" dt="2020-10-25T08:56:37.931" v="4130" actId="1035"/>
          <ac:graphicFrameMkLst>
            <pc:docMk/>
            <pc:sldMk cId="2043856293" sldId="334"/>
            <ac:graphicFrameMk id="14" creationId="{67A3D76A-367E-4A5C-B62A-F89410CC66B7}"/>
          </ac:graphicFrameMkLst>
        </pc:graphicFrameChg>
      </pc:sldChg>
      <pc:sldChg chg="modSp mod">
        <pc:chgData name="De Pooter Marijn" userId="634ff10e-5ce1-4de2-b291-de73628c3d81" providerId="ADAL" clId="{EA2F5A9D-85D1-40B7-8CDB-7F032C62F6AE}" dt="2020-10-25T08:58:35.042" v="4146" actId="20577"/>
        <pc:sldMkLst>
          <pc:docMk/>
          <pc:sldMk cId="1259735752" sldId="417"/>
        </pc:sldMkLst>
        <pc:spChg chg="mod">
          <ac:chgData name="De Pooter Marijn" userId="634ff10e-5ce1-4de2-b291-de73628c3d81" providerId="ADAL" clId="{EA2F5A9D-85D1-40B7-8CDB-7F032C62F6AE}" dt="2020-10-25T08:58:35.042" v="4146" actId="20577"/>
          <ac:spMkLst>
            <pc:docMk/>
            <pc:sldMk cId="1259735752" sldId="417"/>
            <ac:spMk id="30" creationId="{1ADF3F87-6982-494D-9355-86DC4644A5B8}"/>
          </ac:spMkLst>
        </pc:spChg>
      </pc:sldChg>
      <pc:sldChg chg="modSp mod modNotesTx">
        <pc:chgData name="De Pooter Marijn" userId="634ff10e-5ce1-4de2-b291-de73628c3d81" providerId="ADAL" clId="{EA2F5A9D-85D1-40B7-8CDB-7F032C62F6AE}" dt="2020-10-25T09:05:48.999" v="4172" actId="12"/>
        <pc:sldMkLst>
          <pc:docMk/>
          <pc:sldMk cId="3387944083" sldId="418"/>
        </pc:sldMkLst>
        <pc:picChg chg="mod">
          <ac:chgData name="De Pooter Marijn" userId="634ff10e-5ce1-4de2-b291-de73628c3d81" providerId="ADAL" clId="{EA2F5A9D-85D1-40B7-8CDB-7F032C62F6AE}" dt="2020-10-25T08:58:59.347" v="4149" actId="1037"/>
          <ac:picMkLst>
            <pc:docMk/>
            <pc:sldMk cId="3387944083" sldId="418"/>
            <ac:picMk id="8" creationId="{301DAD6C-428C-44F1-8EF4-A6E6CEC6F340}"/>
          </ac:picMkLst>
        </pc:picChg>
        <pc:cxnChg chg="mod">
          <ac:chgData name="De Pooter Marijn" userId="634ff10e-5ce1-4de2-b291-de73628c3d81" providerId="ADAL" clId="{EA2F5A9D-85D1-40B7-8CDB-7F032C62F6AE}" dt="2020-10-25T08:58:59.347" v="4149" actId="1037"/>
          <ac:cxnSpMkLst>
            <pc:docMk/>
            <pc:sldMk cId="3387944083" sldId="418"/>
            <ac:cxnSpMk id="19" creationId="{8F65C86E-38C7-4A09-A7CB-41DE6AA50C8A}"/>
          </ac:cxnSpMkLst>
        </pc:cxnChg>
      </pc:sldChg>
      <pc:sldChg chg="modSp mod modNotesTx">
        <pc:chgData name="De Pooter Marijn" userId="634ff10e-5ce1-4de2-b291-de73628c3d81" providerId="ADAL" clId="{EA2F5A9D-85D1-40B7-8CDB-7F032C62F6AE}" dt="2020-10-25T09:05:28.677" v="4171" actId="20577"/>
        <pc:sldMkLst>
          <pc:docMk/>
          <pc:sldMk cId="3749012176" sldId="419"/>
        </pc:sldMkLst>
        <pc:spChg chg="mod">
          <ac:chgData name="De Pooter Marijn" userId="634ff10e-5ce1-4de2-b291-de73628c3d81" providerId="ADAL" clId="{EA2F5A9D-85D1-40B7-8CDB-7F032C62F6AE}" dt="2020-10-25T09:02:06.989" v="4152" actId="14100"/>
          <ac:spMkLst>
            <pc:docMk/>
            <pc:sldMk cId="3749012176" sldId="419"/>
            <ac:spMk id="41" creationId="{65211297-00DF-46B9-A392-A638A4A1452F}"/>
          </ac:spMkLst>
        </pc:spChg>
      </pc:sldChg>
      <pc:sldChg chg="modSp mod">
        <pc:chgData name="De Pooter Marijn" userId="634ff10e-5ce1-4de2-b291-de73628c3d81" providerId="ADAL" clId="{EA2F5A9D-85D1-40B7-8CDB-7F032C62F6AE}" dt="2020-10-25T09:01:58.279" v="4151" actId="14100"/>
        <pc:sldMkLst>
          <pc:docMk/>
          <pc:sldMk cId="1130445624" sldId="421"/>
        </pc:sldMkLst>
        <pc:spChg chg="mod">
          <ac:chgData name="De Pooter Marijn" userId="634ff10e-5ce1-4de2-b291-de73628c3d81" providerId="ADAL" clId="{EA2F5A9D-85D1-40B7-8CDB-7F032C62F6AE}" dt="2020-10-25T09:01:58.279" v="4151" actId="14100"/>
          <ac:spMkLst>
            <pc:docMk/>
            <pc:sldMk cId="1130445624" sldId="421"/>
            <ac:spMk id="41" creationId="{65211297-00DF-46B9-A392-A638A4A1452F}"/>
          </ac:spMkLst>
        </pc:spChg>
        <pc:spChg chg="mod">
          <ac:chgData name="De Pooter Marijn" userId="634ff10e-5ce1-4de2-b291-de73628c3d81" providerId="ADAL" clId="{EA2F5A9D-85D1-40B7-8CDB-7F032C62F6AE}" dt="2020-10-25T09:01:39.860" v="4150" actId="14100"/>
          <ac:spMkLst>
            <pc:docMk/>
            <pc:sldMk cId="1130445624" sldId="421"/>
            <ac:spMk id="60" creationId="{CEA79662-341C-4807-BCB6-106F4158460F}"/>
          </ac:spMkLst>
        </pc:spChg>
      </pc:sldChg>
      <pc:sldChg chg="modSp add mod ord modAnim">
        <pc:chgData name="De Pooter Marijn" userId="634ff10e-5ce1-4de2-b291-de73628c3d81" providerId="ADAL" clId="{EA2F5A9D-85D1-40B7-8CDB-7F032C62F6AE}" dt="2020-10-24T14:13:34.143" v="2080" actId="20577"/>
        <pc:sldMkLst>
          <pc:docMk/>
          <pc:sldMk cId="2913748476" sldId="423"/>
        </pc:sldMkLst>
        <pc:spChg chg="mod">
          <ac:chgData name="De Pooter Marijn" userId="634ff10e-5ce1-4de2-b291-de73628c3d81" providerId="ADAL" clId="{EA2F5A9D-85D1-40B7-8CDB-7F032C62F6AE}" dt="2020-10-24T13:36:09.536" v="777" actId="20577"/>
          <ac:spMkLst>
            <pc:docMk/>
            <pc:sldMk cId="2913748476" sldId="423"/>
            <ac:spMk id="2" creationId="{E86959B1-3923-4945-A1AB-86C646A4550E}"/>
          </ac:spMkLst>
        </pc:spChg>
        <pc:spChg chg="mod">
          <ac:chgData name="De Pooter Marijn" userId="634ff10e-5ce1-4de2-b291-de73628c3d81" providerId="ADAL" clId="{EA2F5A9D-85D1-40B7-8CDB-7F032C62F6AE}" dt="2020-10-24T14:13:34.143" v="2080" actId="20577"/>
          <ac:spMkLst>
            <pc:docMk/>
            <pc:sldMk cId="2913748476" sldId="423"/>
            <ac:spMk id="3" creationId="{4ECABE3C-BC33-8245-822C-EE2D7505A266}"/>
          </ac:spMkLst>
        </pc:spChg>
      </pc:sldChg>
      <pc:sldChg chg="addSp delSp modSp add mod ord">
        <pc:chgData name="De Pooter Marijn" userId="634ff10e-5ce1-4de2-b291-de73628c3d81" providerId="ADAL" clId="{EA2F5A9D-85D1-40B7-8CDB-7F032C62F6AE}" dt="2020-10-24T14:05:26.104" v="1620" actId="14100"/>
        <pc:sldMkLst>
          <pc:docMk/>
          <pc:sldMk cId="4246852996" sldId="424"/>
        </pc:sldMkLst>
        <pc:spChg chg="mod">
          <ac:chgData name="De Pooter Marijn" userId="634ff10e-5ce1-4de2-b291-de73628c3d81" providerId="ADAL" clId="{EA2F5A9D-85D1-40B7-8CDB-7F032C62F6AE}" dt="2020-10-24T13:58:07.131" v="1247" actId="20577"/>
          <ac:spMkLst>
            <pc:docMk/>
            <pc:sldMk cId="4246852996" sldId="424"/>
            <ac:spMk id="2" creationId="{E86959B1-3923-4945-A1AB-86C646A4550E}"/>
          </ac:spMkLst>
        </pc:spChg>
        <pc:spChg chg="add mod">
          <ac:chgData name="De Pooter Marijn" userId="634ff10e-5ce1-4de2-b291-de73628c3d81" providerId="ADAL" clId="{EA2F5A9D-85D1-40B7-8CDB-7F032C62F6AE}" dt="2020-10-24T14:05:26.104" v="1620" actId="14100"/>
          <ac:spMkLst>
            <pc:docMk/>
            <pc:sldMk cId="4246852996" sldId="424"/>
            <ac:spMk id="5" creationId="{29783E3D-4258-4FD2-81D9-DD784FF45D33}"/>
          </ac:spMkLst>
        </pc:spChg>
        <pc:spChg chg="del">
          <ac:chgData name="De Pooter Marijn" userId="634ff10e-5ce1-4de2-b291-de73628c3d81" providerId="ADAL" clId="{EA2F5A9D-85D1-40B7-8CDB-7F032C62F6AE}" dt="2020-10-24T14:04:25.584" v="1584" actId="478"/>
          <ac:spMkLst>
            <pc:docMk/>
            <pc:sldMk cId="4246852996" sldId="424"/>
            <ac:spMk id="8" creationId="{CBB09281-F2DF-4B7F-A0D3-8DEF09CA2052}"/>
          </ac:spMkLst>
        </pc:spChg>
        <pc:spChg chg="del">
          <ac:chgData name="De Pooter Marijn" userId="634ff10e-5ce1-4de2-b291-de73628c3d81" providerId="ADAL" clId="{EA2F5A9D-85D1-40B7-8CDB-7F032C62F6AE}" dt="2020-10-24T14:04:23.041" v="1582" actId="478"/>
          <ac:spMkLst>
            <pc:docMk/>
            <pc:sldMk cId="4246852996" sldId="424"/>
            <ac:spMk id="9" creationId="{B4931181-C03B-4ACD-B0CC-C950371A8049}"/>
          </ac:spMkLst>
        </pc:spChg>
        <pc:spChg chg="del mod">
          <ac:chgData name="De Pooter Marijn" userId="634ff10e-5ce1-4de2-b291-de73628c3d81" providerId="ADAL" clId="{EA2F5A9D-85D1-40B7-8CDB-7F032C62F6AE}" dt="2020-10-24T14:04:34.489" v="1589" actId="478"/>
          <ac:spMkLst>
            <pc:docMk/>
            <pc:sldMk cId="4246852996" sldId="424"/>
            <ac:spMk id="30" creationId="{1ADF3F87-6982-494D-9355-86DC4644A5B8}"/>
          </ac:spMkLst>
        </pc:spChg>
        <pc:spChg chg="del">
          <ac:chgData name="De Pooter Marijn" userId="634ff10e-5ce1-4de2-b291-de73628c3d81" providerId="ADAL" clId="{EA2F5A9D-85D1-40B7-8CDB-7F032C62F6AE}" dt="2020-10-24T14:04:28.347" v="1586" actId="478"/>
          <ac:spMkLst>
            <pc:docMk/>
            <pc:sldMk cId="4246852996" sldId="424"/>
            <ac:spMk id="32" creationId="{AE9625A6-1614-41A4-B5E1-7F50EA426982}"/>
          </ac:spMkLst>
        </pc:spChg>
        <pc:spChg chg="del">
          <ac:chgData name="De Pooter Marijn" userId="634ff10e-5ce1-4de2-b291-de73628c3d81" providerId="ADAL" clId="{EA2F5A9D-85D1-40B7-8CDB-7F032C62F6AE}" dt="2020-10-24T14:04:26.760" v="1585" actId="478"/>
          <ac:spMkLst>
            <pc:docMk/>
            <pc:sldMk cId="4246852996" sldId="424"/>
            <ac:spMk id="34" creationId="{D3DB3FE8-0D6B-4A61-B148-33A5DB1C0A3D}"/>
          </ac:spMkLst>
        </pc:spChg>
        <pc:picChg chg="del">
          <ac:chgData name="De Pooter Marijn" userId="634ff10e-5ce1-4de2-b291-de73628c3d81" providerId="ADAL" clId="{EA2F5A9D-85D1-40B7-8CDB-7F032C62F6AE}" dt="2020-10-24T14:04:29.755" v="1587" actId="478"/>
          <ac:picMkLst>
            <pc:docMk/>
            <pc:sldMk cId="4246852996" sldId="424"/>
            <ac:picMk id="3" creationId="{02413837-FC65-4228-B534-81EAEE0F6C41}"/>
          </ac:picMkLst>
        </pc:picChg>
        <pc:picChg chg="del">
          <ac:chgData name="De Pooter Marijn" userId="634ff10e-5ce1-4de2-b291-de73628c3d81" providerId="ADAL" clId="{EA2F5A9D-85D1-40B7-8CDB-7F032C62F6AE}" dt="2020-10-24T14:04:23.938" v="1583" actId="478"/>
          <ac:picMkLst>
            <pc:docMk/>
            <pc:sldMk cId="4246852996" sldId="424"/>
            <ac:picMk id="4" creationId="{4F453E17-F8C8-4D4E-90BC-934A3C9F5474}"/>
          </ac:picMkLst>
        </pc:picChg>
      </pc:sldChg>
      <pc:sldChg chg="modSp add mod ord">
        <pc:chgData name="De Pooter Marijn" userId="634ff10e-5ce1-4de2-b291-de73628c3d81" providerId="ADAL" clId="{EA2F5A9D-85D1-40B7-8CDB-7F032C62F6AE}" dt="2020-10-24T14:06:08.860" v="1625" actId="20577"/>
        <pc:sldMkLst>
          <pc:docMk/>
          <pc:sldMk cId="4237038700" sldId="425"/>
        </pc:sldMkLst>
        <pc:spChg chg="mod">
          <ac:chgData name="De Pooter Marijn" userId="634ff10e-5ce1-4de2-b291-de73628c3d81" providerId="ADAL" clId="{EA2F5A9D-85D1-40B7-8CDB-7F032C62F6AE}" dt="2020-10-24T14:06:08.860" v="1625" actId="20577"/>
          <ac:spMkLst>
            <pc:docMk/>
            <pc:sldMk cId="4237038700" sldId="425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EA2F5A9D-85D1-40B7-8CDB-7F032C62F6AE}" dt="2020-10-24T14:08:51.604" v="1703" actId="20577"/>
        <pc:sldMkLst>
          <pc:docMk/>
          <pc:sldMk cId="1768784981" sldId="426"/>
        </pc:sldMkLst>
        <pc:spChg chg="mod">
          <ac:chgData name="De Pooter Marijn" userId="634ff10e-5ce1-4de2-b291-de73628c3d81" providerId="ADAL" clId="{EA2F5A9D-85D1-40B7-8CDB-7F032C62F6AE}" dt="2020-10-24T14:07:44.266" v="1632" actId="20577"/>
          <ac:spMkLst>
            <pc:docMk/>
            <pc:sldMk cId="1768784981" sldId="426"/>
            <ac:spMk id="2" creationId="{E86959B1-3923-4945-A1AB-86C646A4550E}"/>
          </ac:spMkLst>
        </pc:spChg>
        <pc:spChg chg="mod">
          <ac:chgData name="De Pooter Marijn" userId="634ff10e-5ce1-4de2-b291-de73628c3d81" providerId="ADAL" clId="{EA2F5A9D-85D1-40B7-8CDB-7F032C62F6AE}" dt="2020-10-24T14:08:51.604" v="1703" actId="20577"/>
          <ac:spMkLst>
            <pc:docMk/>
            <pc:sldMk cId="1768784981" sldId="426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EA2F5A9D-85D1-40B7-8CDB-7F032C62F6AE}" dt="2020-10-24T14:09:36.295" v="1717" actId="6549"/>
        <pc:sldMkLst>
          <pc:docMk/>
          <pc:sldMk cId="2340318627" sldId="427"/>
        </pc:sldMkLst>
        <pc:spChg chg="mod">
          <ac:chgData name="De Pooter Marijn" userId="634ff10e-5ce1-4de2-b291-de73628c3d81" providerId="ADAL" clId="{EA2F5A9D-85D1-40B7-8CDB-7F032C62F6AE}" dt="2020-10-24T14:09:13.105" v="1710" actId="20577"/>
          <ac:spMkLst>
            <pc:docMk/>
            <pc:sldMk cId="2340318627" sldId="427"/>
            <ac:spMk id="2" creationId="{E86959B1-3923-4945-A1AB-86C646A4550E}"/>
          </ac:spMkLst>
        </pc:spChg>
        <pc:spChg chg="mod">
          <ac:chgData name="De Pooter Marijn" userId="634ff10e-5ce1-4de2-b291-de73628c3d81" providerId="ADAL" clId="{EA2F5A9D-85D1-40B7-8CDB-7F032C62F6AE}" dt="2020-10-24T14:09:19.780" v="1716" actId="20577"/>
          <ac:spMkLst>
            <pc:docMk/>
            <pc:sldMk cId="2340318627" sldId="427"/>
            <ac:spMk id="3" creationId="{4ECABE3C-BC33-8245-822C-EE2D7505A266}"/>
          </ac:spMkLst>
        </pc:spChg>
        <pc:spChg chg="mod">
          <ac:chgData name="De Pooter Marijn" userId="634ff10e-5ce1-4de2-b291-de73628c3d81" providerId="ADAL" clId="{EA2F5A9D-85D1-40B7-8CDB-7F032C62F6AE}" dt="2020-10-24T14:09:36.295" v="1717" actId="6549"/>
          <ac:spMkLst>
            <pc:docMk/>
            <pc:sldMk cId="2340318627" sldId="427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A2F5A9D-85D1-40B7-8CDB-7F032C62F6AE}" dt="2020-10-24T14:30:36.918" v="2811" actId="5793"/>
        <pc:sldMkLst>
          <pc:docMk/>
          <pc:sldMk cId="210263935" sldId="428"/>
        </pc:sldMkLst>
        <pc:spChg chg="mod">
          <ac:chgData name="De Pooter Marijn" userId="634ff10e-5ce1-4de2-b291-de73628c3d81" providerId="ADAL" clId="{EA2F5A9D-85D1-40B7-8CDB-7F032C62F6AE}" dt="2020-10-24T14:09:50.999" v="1724" actId="20577"/>
          <ac:spMkLst>
            <pc:docMk/>
            <pc:sldMk cId="210263935" sldId="428"/>
            <ac:spMk id="2" creationId="{E86959B1-3923-4945-A1AB-86C646A4550E}"/>
          </ac:spMkLst>
        </pc:spChg>
        <pc:spChg chg="mod">
          <ac:chgData name="De Pooter Marijn" userId="634ff10e-5ce1-4de2-b291-de73628c3d81" providerId="ADAL" clId="{EA2F5A9D-85D1-40B7-8CDB-7F032C62F6AE}" dt="2020-10-24T14:30:36.918" v="2811" actId="5793"/>
          <ac:spMkLst>
            <pc:docMk/>
            <pc:sldMk cId="210263935" sldId="428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A2F5A9D-85D1-40B7-8CDB-7F032C62F6AE}" dt="2020-10-24T14:10:48.255" v="1730" actId="20577"/>
        <pc:sldMkLst>
          <pc:docMk/>
          <pc:sldMk cId="3446943976" sldId="429"/>
        </pc:sldMkLst>
        <pc:spChg chg="mod">
          <ac:chgData name="De Pooter Marijn" userId="634ff10e-5ce1-4de2-b291-de73628c3d81" providerId="ADAL" clId="{EA2F5A9D-85D1-40B7-8CDB-7F032C62F6AE}" dt="2020-10-24T14:10:48.255" v="1730" actId="20577"/>
          <ac:spMkLst>
            <pc:docMk/>
            <pc:sldMk cId="3446943976" sldId="429"/>
            <ac:spMk id="12" creationId="{893332EB-3BE4-4C65-8F02-ACF03AF458FF}"/>
          </ac:spMkLst>
        </pc:spChg>
      </pc:sldChg>
      <pc:sldChg chg="modSp add mod">
        <pc:chgData name="De Pooter Marijn" userId="634ff10e-5ce1-4de2-b291-de73628c3d81" providerId="ADAL" clId="{EA2F5A9D-85D1-40B7-8CDB-7F032C62F6AE}" dt="2020-10-24T14:15:08.961" v="2108" actId="207"/>
        <pc:sldMkLst>
          <pc:docMk/>
          <pc:sldMk cId="2467213283" sldId="430"/>
        </pc:sldMkLst>
        <pc:spChg chg="mod">
          <ac:chgData name="De Pooter Marijn" userId="634ff10e-5ce1-4de2-b291-de73628c3d81" providerId="ADAL" clId="{EA2F5A9D-85D1-40B7-8CDB-7F032C62F6AE}" dt="2020-10-24T14:15:08.961" v="2108" actId="207"/>
          <ac:spMkLst>
            <pc:docMk/>
            <pc:sldMk cId="2467213283" sldId="430"/>
            <ac:spMk id="5" creationId="{29783E3D-4258-4FD2-81D9-DD784FF45D33}"/>
          </ac:spMkLst>
        </pc:spChg>
      </pc:sldChg>
      <pc:sldChg chg="modSp add mod ord">
        <pc:chgData name="De Pooter Marijn" userId="634ff10e-5ce1-4de2-b291-de73628c3d81" providerId="ADAL" clId="{EA2F5A9D-85D1-40B7-8CDB-7F032C62F6AE}" dt="2020-10-24T14:35:25.109" v="3424" actId="20577"/>
        <pc:sldMkLst>
          <pc:docMk/>
          <pc:sldMk cId="3537682002" sldId="431"/>
        </pc:sldMkLst>
        <pc:spChg chg="mod">
          <ac:chgData name="De Pooter Marijn" userId="634ff10e-5ce1-4de2-b291-de73628c3d81" providerId="ADAL" clId="{EA2F5A9D-85D1-40B7-8CDB-7F032C62F6AE}" dt="2020-10-24T14:17:38.642" v="2116" actId="20577"/>
          <ac:spMkLst>
            <pc:docMk/>
            <pc:sldMk cId="3537682002" sldId="431"/>
            <ac:spMk id="2" creationId="{E86959B1-3923-4945-A1AB-86C646A4550E}"/>
          </ac:spMkLst>
        </pc:spChg>
        <pc:spChg chg="mod">
          <ac:chgData name="De Pooter Marijn" userId="634ff10e-5ce1-4de2-b291-de73628c3d81" providerId="ADAL" clId="{EA2F5A9D-85D1-40B7-8CDB-7F032C62F6AE}" dt="2020-10-24T14:35:25.109" v="3424" actId="20577"/>
          <ac:spMkLst>
            <pc:docMk/>
            <pc:sldMk cId="3537682002" sldId="431"/>
            <ac:spMk id="3" creationId="{4ECABE3C-BC33-8245-822C-EE2D7505A266}"/>
          </ac:spMkLst>
        </pc:spChg>
      </pc:sldChg>
      <pc:sldChg chg="addSp delSp modSp add mod ord delAnim modAnim modNotesTx">
        <pc:chgData name="De Pooter Marijn" userId="634ff10e-5ce1-4de2-b291-de73628c3d81" providerId="ADAL" clId="{EA2F5A9D-85D1-40B7-8CDB-7F032C62F6AE}" dt="2020-10-24T15:03:44.740" v="3761" actId="20577"/>
        <pc:sldMkLst>
          <pc:docMk/>
          <pc:sldMk cId="1343628972" sldId="432"/>
        </pc:sldMkLst>
        <pc:spChg chg="mod">
          <ac:chgData name="De Pooter Marijn" userId="634ff10e-5ce1-4de2-b291-de73628c3d81" providerId="ADAL" clId="{EA2F5A9D-85D1-40B7-8CDB-7F032C62F6AE}" dt="2020-10-24T14:20:48.641" v="2289" actId="20577"/>
          <ac:spMkLst>
            <pc:docMk/>
            <pc:sldMk cId="1343628972" sldId="432"/>
            <ac:spMk id="2" creationId="{E86959B1-3923-4945-A1AB-86C646A4550E}"/>
          </ac:spMkLst>
        </pc:spChg>
        <pc:spChg chg="mod">
          <ac:chgData name="De Pooter Marijn" userId="634ff10e-5ce1-4de2-b291-de73628c3d81" providerId="ADAL" clId="{EA2F5A9D-85D1-40B7-8CDB-7F032C62F6AE}" dt="2020-10-24T14:37:28.664" v="3472" actId="14100"/>
          <ac:spMkLst>
            <pc:docMk/>
            <pc:sldMk cId="1343628972" sldId="432"/>
            <ac:spMk id="7" creationId="{EEC23CFA-31C4-4287-9878-AB59B7783B0C}"/>
          </ac:spMkLst>
        </pc:spChg>
        <pc:spChg chg="del">
          <ac:chgData name="De Pooter Marijn" userId="634ff10e-5ce1-4de2-b291-de73628c3d81" providerId="ADAL" clId="{EA2F5A9D-85D1-40B7-8CDB-7F032C62F6AE}" dt="2020-10-24T14:37:42.774" v="3476" actId="478"/>
          <ac:spMkLst>
            <pc:docMk/>
            <pc:sldMk cId="1343628972" sldId="432"/>
            <ac:spMk id="34" creationId="{DF91937F-CFE2-44E3-8B57-07601A6E5D5B}"/>
          </ac:spMkLst>
        </pc:spChg>
        <pc:spChg chg="mod">
          <ac:chgData name="De Pooter Marijn" userId="634ff10e-5ce1-4de2-b291-de73628c3d81" providerId="ADAL" clId="{EA2F5A9D-85D1-40B7-8CDB-7F032C62F6AE}" dt="2020-10-24T14:37:34.496" v="3474" actId="14100"/>
          <ac:spMkLst>
            <pc:docMk/>
            <pc:sldMk cId="1343628972" sldId="432"/>
            <ac:spMk id="44" creationId="{96EC3532-9AAE-464F-9DCF-DDCC12A2DF01}"/>
          </ac:spMkLst>
        </pc:spChg>
        <pc:picChg chg="del">
          <ac:chgData name="De Pooter Marijn" userId="634ff10e-5ce1-4de2-b291-de73628c3d81" providerId="ADAL" clId="{EA2F5A9D-85D1-40B7-8CDB-7F032C62F6AE}" dt="2020-10-24T14:45:24.008" v="3560" actId="478"/>
          <ac:picMkLst>
            <pc:docMk/>
            <pc:sldMk cId="1343628972" sldId="432"/>
            <ac:picMk id="8" creationId="{301DAD6C-428C-44F1-8EF4-A6E6CEC6F340}"/>
          </ac:picMkLst>
        </pc:picChg>
        <pc:picChg chg="add mod">
          <ac:chgData name="De Pooter Marijn" userId="634ff10e-5ce1-4de2-b291-de73628c3d81" providerId="ADAL" clId="{EA2F5A9D-85D1-40B7-8CDB-7F032C62F6AE}" dt="2020-10-24T14:47:41.408" v="3581" actId="1076"/>
          <ac:picMkLst>
            <pc:docMk/>
            <pc:sldMk cId="1343628972" sldId="432"/>
            <ac:picMk id="10" creationId="{2C4B5858-7BD4-42F1-9299-BC32C6F938A6}"/>
          </ac:picMkLst>
        </pc:picChg>
        <pc:picChg chg="add del mod">
          <ac:chgData name="De Pooter Marijn" userId="634ff10e-5ce1-4de2-b291-de73628c3d81" providerId="ADAL" clId="{EA2F5A9D-85D1-40B7-8CDB-7F032C62F6AE}" dt="2020-10-24T14:47:37.897" v="3580" actId="478"/>
          <ac:picMkLst>
            <pc:docMk/>
            <pc:sldMk cId="1343628972" sldId="432"/>
            <ac:picMk id="20" creationId="{DFAE3DC6-BFF1-4A43-8CB5-764AD13D55D6}"/>
          </ac:picMkLst>
        </pc:picChg>
        <pc:picChg chg="del mod">
          <ac:chgData name="De Pooter Marijn" userId="634ff10e-5ce1-4de2-b291-de73628c3d81" providerId="ADAL" clId="{EA2F5A9D-85D1-40B7-8CDB-7F032C62F6AE}" dt="2020-10-24T14:45:42.487" v="3565" actId="478"/>
          <ac:picMkLst>
            <pc:docMk/>
            <pc:sldMk cId="1343628972" sldId="432"/>
            <ac:picMk id="28" creationId="{528193BA-ABD8-4151-B1AA-0D40FB30A971}"/>
          </ac:picMkLst>
        </pc:picChg>
        <pc:cxnChg chg="mod">
          <ac:chgData name="De Pooter Marijn" userId="634ff10e-5ce1-4de2-b291-de73628c3d81" providerId="ADAL" clId="{EA2F5A9D-85D1-40B7-8CDB-7F032C62F6AE}" dt="2020-10-24T14:47:41.408" v="3581" actId="1076"/>
          <ac:cxnSpMkLst>
            <pc:docMk/>
            <pc:sldMk cId="1343628972" sldId="432"/>
            <ac:cxnSpMk id="19" creationId="{8F65C86E-38C7-4A09-A7CB-41DE6AA50C8A}"/>
          </ac:cxnSpMkLst>
        </pc:cxnChg>
      </pc:sldChg>
      <pc:sldChg chg="modSp add del mod ord modNotesTx">
        <pc:chgData name="De Pooter Marijn" userId="634ff10e-5ce1-4de2-b291-de73628c3d81" providerId="ADAL" clId="{EA2F5A9D-85D1-40B7-8CDB-7F032C62F6AE}" dt="2020-10-24T14:46:27.962" v="3566" actId="47"/>
        <pc:sldMkLst>
          <pc:docMk/>
          <pc:sldMk cId="694283720" sldId="433"/>
        </pc:sldMkLst>
        <pc:spChg chg="mod">
          <ac:chgData name="De Pooter Marijn" userId="634ff10e-5ce1-4de2-b291-de73628c3d81" providerId="ADAL" clId="{EA2F5A9D-85D1-40B7-8CDB-7F032C62F6AE}" dt="2020-10-24T14:20:51.185" v="2293" actId="20577"/>
          <ac:spMkLst>
            <pc:docMk/>
            <pc:sldMk cId="694283720" sldId="433"/>
            <ac:spMk id="2" creationId="{E86959B1-3923-4945-A1AB-86C646A4550E}"/>
          </ac:spMkLst>
        </pc:spChg>
      </pc:sldChg>
      <pc:sldChg chg="modSp add del mod ord">
        <pc:chgData name="De Pooter Marijn" userId="634ff10e-5ce1-4de2-b291-de73628c3d81" providerId="ADAL" clId="{EA2F5A9D-85D1-40B7-8CDB-7F032C62F6AE}" dt="2020-10-24T14:46:28.812" v="3567" actId="47"/>
        <pc:sldMkLst>
          <pc:docMk/>
          <pc:sldMk cId="260601075" sldId="434"/>
        </pc:sldMkLst>
        <pc:spChg chg="mod">
          <ac:chgData name="De Pooter Marijn" userId="634ff10e-5ce1-4de2-b291-de73628c3d81" providerId="ADAL" clId="{EA2F5A9D-85D1-40B7-8CDB-7F032C62F6AE}" dt="2020-10-24T14:20:53.624" v="2297" actId="20577"/>
          <ac:spMkLst>
            <pc:docMk/>
            <pc:sldMk cId="260601075" sldId="434"/>
            <ac:spMk id="2" creationId="{E86959B1-3923-4945-A1AB-86C646A4550E}"/>
          </ac:spMkLst>
        </pc:spChg>
      </pc:sldChg>
      <pc:sldChg chg="modSp add mod modAnim">
        <pc:chgData name="De Pooter Marijn" userId="634ff10e-5ce1-4de2-b291-de73628c3d81" providerId="ADAL" clId="{EA2F5A9D-85D1-40B7-8CDB-7F032C62F6AE}" dt="2020-10-25T10:32:35.917" v="4179"/>
        <pc:sldMkLst>
          <pc:docMk/>
          <pc:sldMk cId="2856041897" sldId="435"/>
        </pc:sldMkLst>
        <pc:spChg chg="mod">
          <ac:chgData name="De Pooter Marijn" userId="634ff10e-5ce1-4de2-b291-de73628c3d81" providerId="ADAL" clId="{EA2F5A9D-85D1-40B7-8CDB-7F032C62F6AE}" dt="2020-10-24T15:04:11.274" v="3815" actId="20577"/>
          <ac:spMkLst>
            <pc:docMk/>
            <pc:sldMk cId="2856041897" sldId="435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A2F5A9D-85D1-40B7-8CDB-7F032C62F6AE}" dt="2020-10-25T09:03:56.017" v="4156" actId="20577"/>
        <pc:sldMkLst>
          <pc:docMk/>
          <pc:sldMk cId="97244587" sldId="436"/>
        </pc:sldMkLst>
        <pc:spChg chg="mod">
          <ac:chgData name="De Pooter Marijn" userId="634ff10e-5ce1-4de2-b291-de73628c3d81" providerId="ADAL" clId="{EA2F5A9D-85D1-40B7-8CDB-7F032C62F6AE}" dt="2020-10-25T09:03:56.017" v="4156" actId="20577"/>
          <ac:spMkLst>
            <pc:docMk/>
            <pc:sldMk cId="97244587" sldId="436"/>
            <ac:spMk id="2" creationId="{E86959B1-3923-4945-A1AB-86C646A4550E}"/>
          </ac:spMkLst>
        </pc:spChg>
        <pc:spChg chg="mod">
          <ac:chgData name="De Pooter Marijn" userId="634ff10e-5ce1-4de2-b291-de73628c3d81" providerId="ADAL" clId="{EA2F5A9D-85D1-40B7-8CDB-7F032C62F6AE}" dt="2020-10-24T14:38:35.658" v="3484" actId="20577"/>
          <ac:spMkLst>
            <pc:docMk/>
            <pc:sldMk cId="97244587" sldId="436"/>
            <ac:spMk id="30" creationId="{1ADF3F87-6982-494D-9355-86DC4644A5B8}"/>
          </ac:spMkLst>
        </pc:spChg>
      </pc:sldChg>
      <pc:sldChg chg="delSp modSp add mod delAnim modAnim modNotesTx">
        <pc:chgData name="De Pooter Marijn" userId="634ff10e-5ce1-4de2-b291-de73628c3d81" providerId="ADAL" clId="{EA2F5A9D-85D1-40B7-8CDB-7F032C62F6AE}" dt="2020-10-24T15:01:21.370" v="3714"/>
        <pc:sldMkLst>
          <pc:docMk/>
          <pc:sldMk cId="829106492" sldId="437"/>
        </pc:sldMkLst>
        <pc:spChg chg="mod">
          <ac:chgData name="De Pooter Marijn" userId="634ff10e-5ce1-4de2-b291-de73628c3d81" providerId="ADAL" clId="{EA2F5A9D-85D1-40B7-8CDB-7F032C62F6AE}" dt="2020-10-24T14:47:25.593" v="3576" actId="20577"/>
          <ac:spMkLst>
            <pc:docMk/>
            <pc:sldMk cId="829106492" sldId="437"/>
            <ac:spMk id="7" creationId="{EEC23CFA-31C4-4287-9878-AB59B7783B0C}"/>
          </ac:spMkLst>
        </pc:spChg>
        <pc:picChg chg="del">
          <ac:chgData name="De Pooter Marijn" userId="634ff10e-5ce1-4de2-b291-de73628c3d81" providerId="ADAL" clId="{EA2F5A9D-85D1-40B7-8CDB-7F032C62F6AE}" dt="2020-10-24T14:47:27.580" v="3577" actId="478"/>
          <ac:picMkLst>
            <pc:docMk/>
            <pc:sldMk cId="829106492" sldId="437"/>
            <ac:picMk id="10" creationId="{2C4B5858-7BD4-42F1-9299-BC32C6F938A6}"/>
          </ac:picMkLst>
        </pc:picChg>
        <pc:picChg chg="mod">
          <ac:chgData name="De Pooter Marijn" userId="634ff10e-5ce1-4de2-b291-de73628c3d81" providerId="ADAL" clId="{EA2F5A9D-85D1-40B7-8CDB-7F032C62F6AE}" dt="2020-10-24T14:48:21.613" v="3585" actId="1076"/>
          <ac:picMkLst>
            <pc:docMk/>
            <pc:sldMk cId="829106492" sldId="437"/>
            <ac:picMk id="20" creationId="{DFAE3DC6-BFF1-4A43-8CB5-764AD13D55D6}"/>
          </ac:picMkLst>
        </pc:picChg>
        <pc:cxnChg chg="mod">
          <ac:chgData name="De Pooter Marijn" userId="634ff10e-5ce1-4de2-b291-de73628c3d81" providerId="ADAL" clId="{EA2F5A9D-85D1-40B7-8CDB-7F032C62F6AE}" dt="2020-10-24T14:48:21.613" v="3585" actId="1076"/>
          <ac:cxnSpMkLst>
            <pc:docMk/>
            <pc:sldMk cId="829106492" sldId="437"/>
            <ac:cxnSpMk id="19" creationId="{8F65C86E-38C7-4A09-A7CB-41DE6AA50C8A}"/>
          </ac:cxnSpMkLst>
        </pc:cxnChg>
      </pc:sldChg>
      <pc:sldChg chg="addSp delSp modSp add mod delAnim modAnim">
        <pc:chgData name="De Pooter Marijn" userId="634ff10e-5ce1-4de2-b291-de73628c3d81" providerId="ADAL" clId="{EA2F5A9D-85D1-40B7-8CDB-7F032C62F6AE}" dt="2020-10-24T15:02:20.059" v="3715"/>
        <pc:sldMkLst>
          <pc:docMk/>
          <pc:sldMk cId="3944937845" sldId="438"/>
        </pc:sldMkLst>
        <pc:spChg chg="add mod">
          <ac:chgData name="De Pooter Marijn" userId="634ff10e-5ce1-4de2-b291-de73628c3d81" providerId="ADAL" clId="{EA2F5A9D-85D1-40B7-8CDB-7F032C62F6AE}" dt="2020-10-24T14:57:37.201" v="3713" actId="1076"/>
          <ac:spMkLst>
            <pc:docMk/>
            <pc:sldMk cId="3944937845" sldId="438"/>
            <ac:spMk id="4" creationId="{49E25997-8700-4653-9C67-654A3CC8DEC2}"/>
          </ac:spMkLst>
        </pc:spChg>
        <pc:spChg chg="add mod">
          <ac:chgData name="De Pooter Marijn" userId="634ff10e-5ce1-4de2-b291-de73628c3d81" providerId="ADAL" clId="{EA2F5A9D-85D1-40B7-8CDB-7F032C62F6AE}" dt="2020-10-24T14:57:21.904" v="3708" actId="1076"/>
          <ac:spMkLst>
            <pc:docMk/>
            <pc:sldMk cId="3944937845" sldId="438"/>
            <ac:spMk id="5" creationId="{395F86F3-7A57-404B-894A-54976AFA92D4}"/>
          </ac:spMkLst>
        </pc:spChg>
        <pc:spChg chg="del">
          <ac:chgData name="De Pooter Marijn" userId="634ff10e-5ce1-4de2-b291-de73628c3d81" providerId="ADAL" clId="{EA2F5A9D-85D1-40B7-8CDB-7F032C62F6AE}" dt="2020-10-24T14:48:51.161" v="3593" actId="478"/>
          <ac:spMkLst>
            <pc:docMk/>
            <pc:sldMk cId="3944937845" sldId="438"/>
            <ac:spMk id="7" creationId="{EEC23CFA-31C4-4287-9878-AB59B7783B0C}"/>
          </ac:spMkLst>
        </pc:spChg>
        <pc:spChg chg="add mod ord">
          <ac:chgData name="De Pooter Marijn" userId="634ff10e-5ce1-4de2-b291-de73628c3d81" providerId="ADAL" clId="{EA2F5A9D-85D1-40B7-8CDB-7F032C62F6AE}" dt="2020-10-24T14:55:43.113" v="3675" actId="1076"/>
          <ac:spMkLst>
            <pc:docMk/>
            <pc:sldMk cId="3944937845" sldId="438"/>
            <ac:spMk id="21" creationId="{1EFC688E-88B1-402B-93EF-A40132120E91}"/>
          </ac:spMkLst>
        </pc:spChg>
        <pc:spChg chg="del">
          <ac:chgData name="De Pooter Marijn" userId="634ff10e-5ce1-4de2-b291-de73628c3d81" providerId="ADAL" clId="{EA2F5A9D-85D1-40B7-8CDB-7F032C62F6AE}" dt="2020-10-24T14:48:44.984" v="3592" actId="478"/>
          <ac:spMkLst>
            <pc:docMk/>
            <pc:sldMk cId="3944937845" sldId="438"/>
            <ac:spMk id="44" creationId="{96EC3532-9AAE-464F-9DCF-DDCC12A2DF01}"/>
          </ac:spMkLst>
        </pc:spChg>
        <pc:picChg chg="add mod">
          <ac:chgData name="De Pooter Marijn" userId="634ff10e-5ce1-4de2-b291-de73628c3d81" providerId="ADAL" clId="{EA2F5A9D-85D1-40B7-8CDB-7F032C62F6AE}" dt="2020-10-24T14:57:32.480" v="3712" actId="1076"/>
          <ac:picMkLst>
            <pc:docMk/>
            <pc:sldMk cId="3944937845" sldId="438"/>
            <ac:picMk id="17" creationId="{6F2C7383-F18C-4323-9170-F6237CAB98FC}"/>
          </ac:picMkLst>
        </pc:picChg>
        <pc:picChg chg="mod">
          <ac:chgData name="De Pooter Marijn" userId="634ff10e-5ce1-4de2-b291-de73628c3d81" providerId="ADAL" clId="{EA2F5A9D-85D1-40B7-8CDB-7F032C62F6AE}" dt="2020-10-24T14:57:13.826" v="3706" actId="692"/>
          <ac:picMkLst>
            <pc:docMk/>
            <pc:sldMk cId="3944937845" sldId="438"/>
            <ac:picMk id="20" creationId="{DFAE3DC6-BFF1-4A43-8CB5-764AD13D55D6}"/>
          </ac:picMkLst>
        </pc:picChg>
        <pc:cxnChg chg="mod">
          <ac:chgData name="De Pooter Marijn" userId="634ff10e-5ce1-4de2-b291-de73628c3d81" providerId="ADAL" clId="{EA2F5A9D-85D1-40B7-8CDB-7F032C62F6AE}" dt="2020-10-24T14:57:37.201" v="3713" actId="1076"/>
          <ac:cxnSpMkLst>
            <pc:docMk/>
            <pc:sldMk cId="3944937845" sldId="438"/>
            <ac:cxnSpMk id="19" creationId="{8F65C86E-38C7-4A09-A7CB-41DE6AA50C8A}"/>
          </ac:cxnSpMkLst>
        </pc:cxnChg>
        <pc:cxnChg chg="add mod">
          <ac:chgData name="De Pooter Marijn" userId="634ff10e-5ce1-4de2-b291-de73628c3d81" providerId="ADAL" clId="{EA2F5A9D-85D1-40B7-8CDB-7F032C62F6AE}" dt="2020-10-24T14:57:21.904" v="3708" actId="1076"/>
          <ac:cxnSpMkLst>
            <pc:docMk/>
            <pc:sldMk cId="3944937845" sldId="438"/>
            <ac:cxnSpMk id="22" creationId="{657B4CE8-D202-4796-9F17-798C83A8801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25/10/2020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Query 1 toont het gebruik van de naam van de tabel in de SELECT component.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Query 2 toont het gebruik van de naam van de tabel in de SELECT component. </a:t>
            </a:r>
            <a:br>
              <a:rPr lang="nl-BE" dirty="0"/>
            </a:br>
            <a:r>
              <a:rPr lang="nl-BE" dirty="0"/>
              <a:t>De tabelnaam werd echter vervangen door een alias waardoor de oorspronkelijke tabelnaam niet meer gekend is in het tussenresultaat en bijgevolg ook de SELECT component.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Query 3 toont de herwerkte variant waarbij gebruik gemaakt wordt van de alias in de SELECT component.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741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2334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1691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6307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Stel: we willen elke uitgever zien en voor elke uitgever de uitgegeven spellen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5560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9612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246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Er zijn geen vaste conventies/regels voor het bepalen van een tabel alias.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Een mogelijke manier van werken kan zijn de 1</a:t>
            </a:r>
            <a:r>
              <a:rPr lang="nl-BE" baseline="30000" dirty="0"/>
              <a:t>ste</a:t>
            </a:r>
            <a:r>
              <a:rPr lang="nl-BE" dirty="0"/>
              <a:t> medeklinker van elk woord uit de tabelnaam te nemen.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10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8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9053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6703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4934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In de FROM component wordt het cartesisch product gevormd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9288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nl-BE" dirty="0"/>
              <a:t>In de WHERE component wordt de impliciete JOIN uitgevoerd via de filterconditie.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nl-BE" dirty="0"/>
              <a:t>De filterconditie controleert of de waarde van de </a:t>
            </a:r>
            <a:r>
              <a:rPr lang="nl-BE" dirty="0" err="1"/>
              <a:t>Foreign</a:t>
            </a:r>
            <a:r>
              <a:rPr lang="nl-BE" dirty="0"/>
              <a:t> </a:t>
            </a:r>
            <a:r>
              <a:rPr lang="nl-BE" dirty="0" err="1"/>
              <a:t>Key</a:t>
            </a:r>
            <a:r>
              <a:rPr lang="nl-BE" dirty="0"/>
              <a:t> kolom in de 1</a:t>
            </a:r>
            <a:r>
              <a:rPr lang="nl-BE" baseline="30000" dirty="0"/>
              <a:t>ste</a:t>
            </a:r>
            <a:r>
              <a:rPr lang="nl-BE" dirty="0"/>
              <a:t> tabel overeenkomt met de </a:t>
            </a:r>
            <a:r>
              <a:rPr lang="nl-BE" dirty="0" err="1"/>
              <a:t>Primary</a:t>
            </a:r>
            <a:r>
              <a:rPr lang="nl-BE" dirty="0"/>
              <a:t> </a:t>
            </a:r>
            <a:r>
              <a:rPr lang="nl-BE" dirty="0" err="1"/>
              <a:t>Key</a:t>
            </a:r>
            <a:r>
              <a:rPr lang="nl-BE" dirty="0"/>
              <a:t> kolom in de 2</a:t>
            </a:r>
            <a:r>
              <a:rPr lang="nl-BE" baseline="30000" dirty="0"/>
              <a:t>de</a:t>
            </a:r>
            <a:r>
              <a:rPr lang="nl-BE" dirty="0"/>
              <a:t> tabel.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dirty="0"/>
              <a:t>Indien WAAR hebben we de Parent waarde gevonden in de 2</a:t>
            </a:r>
            <a:r>
              <a:rPr lang="nl-BE" baseline="30000" dirty="0"/>
              <a:t>de</a:t>
            </a:r>
            <a:r>
              <a:rPr lang="nl-BE" dirty="0"/>
              <a:t> tabel die overeenkomt met de Child waarde in de 1</a:t>
            </a:r>
            <a:r>
              <a:rPr lang="nl-BE" baseline="30000" dirty="0"/>
              <a:t>ste</a:t>
            </a:r>
            <a:r>
              <a:rPr lang="nl-BE" dirty="0"/>
              <a:t> tabel. Deze rij wordt dan weerhouden.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nl-BE" dirty="0"/>
              <a:t>Indien ONWAAR is er geen overeenkomst en wil dat zeggen dat de Parent in de 2</a:t>
            </a:r>
            <a:r>
              <a:rPr lang="nl-BE" baseline="30000" dirty="0"/>
              <a:t>de</a:t>
            </a:r>
            <a:r>
              <a:rPr lang="nl-BE" dirty="0"/>
              <a:t> tabel niet overeenkomt met het Child in de 1</a:t>
            </a:r>
            <a:r>
              <a:rPr lang="nl-BE" baseline="30000" dirty="0"/>
              <a:t>ste</a:t>
            </a:r>
            <a:r>
              <a:rPr lang="nl-BE" dirty="0"/>
              <a:t> tabel. </a:t>
            </a:r>
            <a:br>
              <a:rPr lang="nl-BE" dirty="0"/>
            </a:br>
            <a:r>
              <a:rPr lang="nl-BE" dirty="0"/>
              <a:t>Deze rij wordt uit het tussenresultaat uitgegooid.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1027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35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25/10/2020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25/10/2020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25/10/2020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25/10/2020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25/10/2020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25/10/2020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25/10/2020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25/10/2020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nl.wikipedia.org/wiki/Koppel_(wiskunde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l.wikipedia.org/wiki/Verzamelingenleer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1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/>
              <a:t>Databases</a:t>
            </a:r>
            <a:endParaRPr lang="nl-BE" b="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Deel 6 - SELECT instructie FROM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Meerdere brontabellen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Relationele model splitst info op in tabellen</a:t>
            </a:r>
          </a:p>
          <a:p>
            <a:pPr lvl="1"/>
            <a:r>
              <a:rPr lang="nl-BE" sz="1600" dirty="0"/>
              <a:t>Vanuit database standpunt bekeken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Goed</a:t>
            </a:r>
          </a:p>
          <a:p>
            <a:pPr lvl="1"/>
            <a:r>
              <a:rPr lang="nl-BE" sz="1600" dirty="0"/>
              <a:t>Vanuit gebruikersstandpunt bekeken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Minder goed </a:t>
            </a:r>
          </a:p>
          <a:p>
            <a:r>
              <a:rPr lang="nl-BE" sz="1600" dirty="0"/>
              <a:t>Info terug samenvoegen om op leesbare manier aan gebruiker te tonen</a:t>
            </a:r>
          </a:p>
          <a:p>
            <a:r>
              <a:rPr lang="nl-BE" sz="1600" dirty="0"/>
              <a:t>Meerdere tabellen gebruiken in FROM component</a:t>
            </a:r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18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Meerdere brontabellen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2820311"/>
          </a:xfrm>
        </p:spPr>
        <p:txBody>
          <a:bodyPr/>
          <a:lstStyle/>
          <a:p>
            <a:r>
              <a:rPr lang="nl-BE" sz="1600" dirty="0"/>
              <a:t>Hoe bepalen welke tabellen nodig zijn?</a:t>
            </a:r>
          </a:p>
          <a:p>
            <a:pPr lvl="1"/>
            <a:r>
              <a:rPr lang="nl-BE" sz="1600" b="1" dirty="0">
                <a:solidFill>
                  <a:srgbClr val="FF0000"/>
                </a:solidFill>
              </a:rPr>
              <a:t>Lees grondig de informatiebehoefte!</a:t>
            </a:r>
          </a:p>
          <a:p>
            <a:pPr lvl="1"/>
            <a:r>
              <a:rPr lang="nl-BE" sz="1600" dirty="0"/>
              <a:t>Kijk welke kolommen je nodig hebt</a:t>
            </a:r>
          </a:p>
          <a:p>
            <a:pPr lvl="1"/>
            <a:r>
              <a:rPr lang="nl-BE" sz="1600" dirty="0"/>
              <a:t>Kijk in welke tabellen deze kolommen zitten</a:t>
            </a:r>
          </a:p>
          <a:p>
            <a:pPr lvl="1"/>
            <a:r>
              <a:rPr lang="nl-BE" sz="1600" dirty="0"/>
              <a:t>Neem deze tabellen op in de FROM component</a:t>
            </a:r>
          </a:p>
          <a:p>
            <a:pPr lvl="1"/>
            <a:endParaRPr lang="nl-BE" sz="1600" dirty="0"/>
          </a:p>
          <a:p>
            <a:r>
              <a:rPr lang="nl-BE" sz="1600" dirty="0"/>
              <a:t>Stel: We willen de naam van een game en de naam van de uitgever van het game tonen</a:t>
            </a:r>
          </a:p>
          <a:p>
            <a:pPr lvl="1"/>
            <a:r>
              <a:rPr lang="nl-BE" sz="1600" dirty="0"/>
              <a:t>Kijk welke kolommen je nodig hebt </a:t>
            </a:r>
            <a:r>
              <a:rPr lang="nl-BE" sz="1600" dirty="0">
                <a:sym typeface="Wingdings" panose="05000000000000000000" pitchFamily="2" charset="2"/>
              </a:rPr>
              <a:t> Naam game, Naam uitgever</a:t>
            </a:r>
            <a:endParaRPr lang="nl-BE" sz="1600" dirty="0"/>
          </a:p>
          <a:p>
            <a:pPr lvl="1"/>
            <a:r>
              <a:rPr lang="nl-BE" sz="1600" dirty="0"/>
              <a:t>Kijk in welke tabellen deze kolommen zitten </a:t>
            </a: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 err="1">
                <a:sym typeface="Wingdings" panose="05000000000000000000" pitchFamily="2" charset="2"/>
              </a:rPr>
              <a:t>tblGameDefinitions</a:t>
            </a:r>
            <a:r>
              <a:rPr lang="nl-BE" sz="1600" dirty="0">
                <a:sym typeface="Wingdings" panose="05000000000000000000" pitchFamily="2" charset="2"/>
              </a:rPr>
              <a:t>, </a:t>
            </a:r>
            <a:r>
              <a:rPr lang="nl-BE" sz="1600" dirty="0" err="1">
                <a:sym typeface="Wingdings" panose="05000000000000000000" pitchFamily="2" charset="2"/>
              </a:rPr>
              <a:t>tblUitgevers</a:t>
            </a:r>
            <a:endParaRPr lang="nl-BE" sz="1600" dirty="0"/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12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Meerdere brontabellen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>
            <a:extLst>
              <a:ext uri="{FF2B5EF4-FFF2-40B4-BE49-F238E27FC236}">
                <a16:creationId xmlns:a16="http://schemas.microsoft.com/office/drawing/2014/main" id="{34555724-AA00-47C0-81F4-F444165F3CD0}"/>
              </a:ext>
            </a:extLst>
          </p:cNvPr>
          <p:cNvSpPr txBox="1"/>
          <p:nvPr/>
        </p:nvSpPr>
        <p:spPr>
          <a:xfrm>
            <a:off x="720000" y="1533234"/>
            <a:ext cx="4008754" cy="193899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b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2000" dirty="0">
                <a:latin typeface="Consolas" panose="020B0609020204030204" pitchFamily="49" charset="0"/>
              </a:rPr>
              <a:t>,</a:t>
            </a:r>
            <a:b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	`Naam`</a:t>
            </a:r>
            <a:br>
              <a:rPr lang="nl-BE" sz="2000" dirty="0"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  <a:b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>
                <a:latin typeface="Consolas" panose="020B0609020204030204" pitchFamily="49" charset="0"/>
              </a:rPr>
              <a:t>,</a:t>
            </a:r>
            <a:b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>
                <a:latin typeface="Consolas" panose="020B0609020204030204" pitchFamily="49" charset="0"/>
              </a:rPr>
              <a:t>;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9F70135-5913-4641-9DB7-7EDE79C1B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302" y="2285504"/>
            <a:ext cx="2619048" cy="42857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3F15FBE3-9FAE-4D4A-9095-1DD7D0BCF93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4728754" y="2499790"/>
            <a:ext cx="1167548" cy="294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A611D739-5F15-454E-A22C-36589FF60CAB}"/>
              </a:ext>
            </a:extLst>
          </p:cNvPr>
          <p:cNvSpPr txBox="1"/>
          <p:nvPr/>
        </p:nvSpPr>
        <p:spPr>
          <a:xfrm>
            <a:off x="4775482" y="2129089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Resultaat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Meerdere brontabellen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2820311"/>
          </a:xfrm>
        </p:spPr>
        <p:txBody>
          <a:bodyPr/>
          <a:lstStyle/>
          <a:p>
            <a:r>
              <a:rPr lang="nl-BE" sz="1600" dirty="0"/>
              <a:t>Column </a:t>
            </a:r>
            <a:r>
              <a:rPr lang="nl-BE" sz="1600"/>
              <a:t>‘Naam’ </a:t>
            </a:r>
            <a:r>
              <a:rPr lang="nl-BE" sz="1600" dirty="0"/>
              <a:t>in field list is </a:t>
            </a:r>
            <a:r>
              <a:rPr lang="nl-BE" sz="1600" dirty="0" err="1"/>
              <a:t>ambiguous</a:t>
            </a:r>
            <a:endParaRPr lang="nl-BE" sz="1600" dirty="0"/>
          </a:p>
          <a:p>
            <a:pPr lvl="1"/>
            <a:r>
              <a:rPr lang="nl-BE" sz="1600" dirty="0"/>
              <a:t>Beide tabellen hebben kolom Naam</a:t>
            </a:r>
          </a:p>
          <a:p>
            <a:pPr lvl="1"/>
            <a:r>
              <a:rPr lang="nl-BE" sz="1600" dirty="0"/>
              <a:t>DBMS kan niet eenduidig bepalen welke van de kolommen we nodig hebben</a:t>
            </a:r>
          </a:p>
          <a:p>
            <a:pPr lvl="1"/>
            <a:r>
              <a:rPr lang="nl-BE" sz="1600" dirty="0"/>
              <a:t>Vergelijk het met een pakket leveren op adres Nieuwstraat 90</a:t>
            </a:r>
          </a:p>
          <a:p>
            <a:pPr lvl="2"/>
            <a:r>
              <a:rPr lang="nl-BE" sz="1600" dirty="0"/>
              <a:t>Nieuwstraat 90 in Geel?</a:t>
            </a:r>
          </a:p>
          <a:p>
            <a:pPr lvl="2"/>
            <a:r>
              <a:rPr lang="nl-BE" sz="1600" dirty="0"/>
              <a:t>Nieuwstraat 90 in Turnhout?</a:t>
            </a:r>
          </a:p>
          <a:p>
            <a:pPr lvl="2"/>
            <a:r>
              <a:rPr lang="nl-BE" sz="1600" dirty="0"/>
              <a:t>Nieuwstraat 90 in Brussel?</a:t>
            </a:r>
          </a:p>
          <a:p>
            <a:pPr lvl="2"/>
            <a:r>
              <a:rPr lang="nl-BE" sz="1600" dirty="0"/>
              <a:t>….</a:t>
            </a:r>
            <a:br>
              <a:rPr lang="nl-BE" sz="1600" dirty="0"/>
            </a:br>
            <a:endParaRPr lang="nl-BE" sz="1600" dirty="0"/>
          </a:p>
          <a:p>
            <a:pPr lvl="1"/>
            <a:r>
              <a:rPr lang="nl-BE" sz="1600" dirty="0"/>
              <a:t>Oplossing: expliciet naam van tabel opgeven </a:t>
            </a:r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3637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Meerdere brontabellen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>
            <a:extLst>
              <a:ext uri="{FF2B5EF4-FFF2-40B4-BE49-F238E27FC236}">
                <a16:creationId xmlns:a16="http://schemas.microsoft.com/office/drawing/2014/main" id="{34555724-AA00-47C0-81F4-F444165F3CD0}"/>
              </a:ext>
            </a:extLst>
          </p:cNvPr>
          <p:cNvSpPr txBox="1"/>
          <p:nvPr/>
        </p:nvSpPr>
        <p:spPr>
          <a:xfrm>
            <a:off x="719999" y="1533234"/>
            <a:ext cx="4572407" cy="193899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b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>
                <a:latin typeface="Consolas" panose="020B0609020204030204" pitchFamily="49" charset="0"/>
              </a:rPr>
              <a:t>.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2000" dirty="0">
                <a:latin typeface="Consolas" panose="020B0609020204030204" pitchFamily="49" charset="0"/>
              </a:rPr>
              <a:t>,</a:t>
            </a:r>
            <a:b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>
                <a:latin typeface="Consolas" panose="020B0609020204030204" pitchFamily="49" charset="0"/>
              </a:rPr>
              <a:t>.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br>
              <a:rPr lang="nl-BE" sz="2000" dirty="0"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  <a:b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>
                <a:latin typeface="Consolas" panose="020B0609020204030204" pitchFamily="49" charset="0"/>
              </a:rPr>
              <a:t>,</a:t>
            </a:r>
            <a:b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>
                <a:latin typeface="Consolas" panose="020B0609020204030204" pitchFamily="49" charset="0"/>
              </a:rPr>
              <a:t>;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9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Meerdere brontabellen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2820311"/>
          </a:xfrm>
        </p:spPr>
        <p:txBody>
          <a:bodyPr/>
          <a:lstStyle/>
          <a:p>
            <a:r>
              <a:rPr lang="nl-BE" sz="1600" dirty="0"/>
              <a:t>Tabelnamen kunnen lang zijn</a:t>
            </a:r>
          </a:p>
          <a:p>
            <a:r>
              <a:rPr lang="nl-BE" sz="1600" dirty="0"/>
              <a:t>Duidelijke tabel alias gebruiken vereenvoudigt instructie</a:t>
            </a:r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>
            <a:extLst>
              <a:ext uri="{FF2B5EF4-FFF2-40B4-BE49-F238E27FC236}">
                <a16:creationId xmlns:a16="http://schemas.microsoft.com/office/drawing/2014/main" id="{180B2B0A-163F-4618-B6CD-34F336C6D342}"/>
              </a:ext>
            </a:extLst>
          </p:cNvPr>
          <p:cNvSpPr txBox="1"/>
          <p:nvPr/>
        </p:nvSpPr>
        <p:spPr>
          <a:xfrm>
            <a:off x="921097" y="2143495"/>
            <a:ext cx="4965897" cy="193899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b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2000" dirty="0" err="1">
                <a:latin typeface="Consolas" panose="020B0609020204030204" pitchFamily="49" charset="0"/>
              </a:rPr>
              <a:t>gd</a:t>
            </a:r>
            <a:r>
              <a:rPr lang="nl-BE" sz="2000" dirty="0">
                <a:latin typeface="Consolas" panose="020B0609020204030204" pitchFamily="49" charset="0"/>
              </a:rPr>
              <a:t>.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2000" dirty="0">
                <a:latin typeface="Consolas" panose="020B0609020204030204" pitchFamily="49" charset="0"/>
              </a:rPr>
              <a:t>,</a:t>
            </a:r>
            <a:b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2000" dirty="0" err="1">
                <a:latin typeface="Consolas" panose="020B0609020204030204" pitchFamily="49" charset="0"/>
              </a:rPr>
              <a:t>u.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2000" dirty="0"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  <a:b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2000" dirty="0" err="1">
                <a:latin typeface="Consolas" panose="020B0609020204030204" pitchFamily="49" charset="0"/>
              </a:rPr>
              <a:t>gd</a:t>
            </a:r>
            <a:r>
              <a:rPr lang="nl-BE" sz="2000" dirty="0">
                <a:latin typeface="Consolas" panose="020B0609020204030204" pitchFamily="49" charset="0"/>
              </a:rPr>
              <a:t>,</a:t>
            </a:r>
            <a:b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2000" dirty="0">
                <a:latin typeface="Consolas" panose="020B0609020204030204" pitchFamily="49" charset="0"/>
              </a:rPr>
              <a:t>u;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18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Meerdere brontabellen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2820311"/>
          </a:xfrm>
        </p:spPr>
        <p:txBody>
          <a:bodyPr/>
          <a:lstStyle/>
          <a:p>
            <a:r>
              <a:rPr lang="nl-BE" sz="1600" dirty="0"/>
              <a:t>Is het resultaat uit de vorige query inhoudelijk correct?</a:t>
            </a: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Werd het game NHL werkelijk door alle bovenstaande uitgevers uitgebracht?</a:t>
            </a:r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Afbeelding 3">
            <a:extLst>
              <a:ext uri="{FF2B5EF4-FFF2-40B4-BE49-F238E27FC236}">
                <a16:creationId xmlns:a16="http://schemas.microsoft.com/office/drawing/2014/main" id="{97576DC2-737D-496B-9DA9-9CE8B965C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97" y="1864855"/>
            <a:ext cx="3428571" cy="132381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BA202C2-598F-4AB3-AB81-C6AFC0014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97" y="3877244"/>
            <a:ext cx="2847619" cy="36190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D6C77D4-0CDA-4451-93F7-BC06DD4F8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668" y="3877244"/>
            <a:ext cx="1438095" cy="36190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423C31F8-D60D-4864-83CD-6E8B94B3095B}"/>
              </a:ext>
            </a:extLst>
          </p:cNvPr>
          <p:cNvSpPr/>
          <p:nvPr/>
        </p:nvSpPr>
        <p:spPr>
          <a:xfrm>
            <a:off x="2037806" y="3877244"/>
            <a:ext cx="600891" cy="3693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9AF066CE-EEC5-461A-BF25-072E2A5F17E6}"/>
              </a:ext>
            </a:extLst>
          </p:cNvPr>
          <p:cNvSpPr/>
          <p:nvPr/>
        </p:nvSpPr>
        <p:spPr>
          <a:xfrm>
            <a:off x="4571999" y="3878398"/>
            <a:ext cx="360000" cy="3693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28D43BF2-CF30-4AC2-9872-7DE89BB652E6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638697" y="4061914"/>
            <a:ext cx="1933302" cy="115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05324C26-9B39-4991-9E4E-9C262CD82195}"/>
              </a:ext>
            </a:extLst>
          </p:cNvPr>
          <p:cNvSpPr/>
          <p:nvPr/>
        </p:nvSpPr>
        <p:spPr>
          <a:xfrm>
            <a:off x="4972951" y="3878519"/>
            <a:ext cx="814812" cy="3693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37F6A106-FD3B-41C8-B660-2503D51C988A}"/>
              </a:ext>
            </a:extLst>
          </p:cNvPr>
          <p:cNvSpPr/>
          <p:nvPr/>
        </p:nvSpPr>
        <p:spPr>
          <a:xfrm>
            <a:off x="3270424" y="2880332"/>
            <a:ext cx="1079243" cy="176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hteraccolade 23">
            <a:extLst>
              <a:ext uri="{FF2B5EF4-FFF2-40B4-BE49-F238E27FC236}">
                <a16:creationId xmlns:a16="http://schemas.microsoft.com/office/drawing/2014/main" id="{7A62C491-69FE-4A08-A7B7-49081A7EC77B}"/>
              </a:ext>
            </a:extLst>
          </p:cNvPr>
          <p:cNvSpPr/>
          <p:nvPr/>
        </p:nvSpPr>
        <p:spPr>
          <a:xfrm>
            <a:off x="4349668" y="2055223"/>
            <a:ext cx="222331" cy="816400"/>
          </a:xfrm>
          <a:prstGeom prst="righ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1976CABD-00DA-4DEA-99DC-E7EF31B0D9B9}"/>
              </a:ext>
            </a:extLst>
          </p:cNvPr>
          <p:cNvSpPr txBox="1"/>
          <p:nvPr/>
        </p:nvSpPr>
        <p:spPr>
          <a:xfrm>
            <a:off x="4651853" y="226336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2" name="Rechteraccolade 21">
            <a:extLst>
              <a:ext uri="{FF2B5EF4-FFF2-40B4-BE49-F238E27FC236}">
                <a16:creationId xmlns:a16="http://schemas.microsoft.com/office/drawing/2014/main" id="{532AB8DE-7268-4FC4-9281-B116280BBCED}"/>
              </a:ext>
            </a:extLst>
          </p:cNvPr>
          <p:cNvSpPr/>
          <p:nvPr/>
        </p:nvSpPr>
        <p:spPr>
          <a:xfrm>
            <a:off x="4362020" y="3081663"/>
            <a:ext cx="222330" cy="109318"/>
          </a:xfrm>
          <a:prstGeom prst="righ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12D985DA-CF4E-4D26-AF7A-D5A826B82116}"/>
              </a:ext>
            </a:extLst>
          </p:cNvPr>
          <p:cNvSpPr txBox="1"/>
          <p:nvPr/>
        </p:nvSpPr>
        <p:spPr>
          <a:xfrm>
            <a:off x="4653016" y="294963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204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1" grpId="0" animBg="1"/>
      <p:bldP spid="24" grpId="0" animBg="1"/>
      <p:bldP spid="25" grpId="0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Meerdere brontabellen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3384073"/>
          </a:xfrm>
        </p:spPr>
        <p:txBody>
          <a:bodyPr>
            <a:normAutofit fontScale="92500" lnSpcReduction="10000"/>
          </a:bodyPr>
          <a:lstStyle/>
          <a:p>
            <a:r>
              <a:rPr lang="nl-BE" sz="1700" dirty="0"/>
              <a:t>Het resultaat van voorgaande query noemen we een Cartesisch product</a:t>
            </a:r>
            <a:br>
              <a:rPr lang="nl-BE" sz="1700" dirty="0"/>
            </a:br>
            <a:endParaRPr lang="nl-BE" sz="1700" dirty="0"/>
          </a:p>
          <a:p>
            <a:pPr marL="0" indent="0">
              <a:buNone/>
            </a:pP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endParaRPr lang="nl-BE" sz="1600" dirty="0"/>
          </a:p>
          <a:p>
            <a:r>
              <a:rPr lang="nl-BE" sz="1700" dirty="0"/>
              <a:t>Cartesisch product is inhoudelijk foutieve bundeling van gegevens </a:t>
            </a:r>
          </a:p>
          <a:p>
            <a:r>
              <a:rPr lang="nl-BE" sz="1700" dirty="0"/>
              <a:t>Gevolg van het niet specifiëren van de verbindende factor tussen 2 tabellen</a:t>
            </a:r>
            <a:br>
              <a:rPr lang="nl-BE" sz="1600" dirty="0"/>
            </a:br>
            <a:br>
              <a:rPr lang="nl-BE" sz="1600" dirty="0"/>
            </a:br>
            <a:endParaRPr lang="nl-BE" sz="1600" dirty="0"/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ep 3">
            <a:extLst>
              <a:ext uri="{FF2B5EF4-FFF2-40B4-BE49-F238E27FC236}">
                <a16:creationId xmlns:a16="http://schemas.microsoft.com/office/drawing/2014/main" id="{E23AEF46-CE83-472C-9E4A-608173F3B227}"/>
              </a:ext>
            </a:extLst>
          </p:cNvPr>
          <p:cNvGrpSpPr/>
          <p:nvPr/>
        </p:nvGrpSpPr>
        <p:grpSpPr>
          <a:xfrm>
            <a:off x="823562" y="1789285"/>
            <a:ext cx="7284118" cy="1844996"/>
            <a:chOff x="823562" y="1811956"/>
            <a:chExt cx="7284118" cy="1844996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D2E9F325-48D7-4610-9F12-A3EB0FD8B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7196" y="1903870"/>
              <a:ext cx="2160943" cy="1642654"/>
            </a:xfrm>
            <a:prstGeom prst="rect">
              <a:avLst/>
            </a:prstGeom>
          </p:spPr>
        </p:pic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FF2E9C4C-E709-42D3-9CD4-52FD46F3D85E}"/>
                </a:ext>
              </a:extLst>
            </p:cNvPr>
            <p:cNvSpPr txBox="1"/>
            <p:nvPr/>
          </p:nvSpPr>
          <p:spPr>
            <a:xfrm>
              <a:off x="823562" y="1864855"/>
              <a:ext cx="4950222" cy="177532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nl-NL" sz="1600" i="1" dirty="0"/>
                <a:t>In de </a:t>
              </a:r>
              <a:r>
                <a:rPr lang="nl-NL" sz="1600" i="1" dirty="0">
                  <a:hlinkClick r:id="rId6" tooltip="Verzamelingenleer"/>
                </a:rPr>
                <a:t>verzamelingenleer</a:t>
              </a:r>
              <a:r>
                <a:rPr lang="nl-NL" sz="1600" i="1" dirty="0"/>
                <a:t> is het </a:t>
              </a:r>
              <a:r>
                <a:rPr lang="nl-NL" sz="1600" b="1" i="1" dirty="0"/>
                <a:t>cartesisch product</a:t>
              </a:r>
              <a:r>
                <a:rPr lang="nl-NL" sz="1600" i="1" dirty="0"/>
                <a:t> of de </a:t>
              </a:r>
              <a:r>
                <a:rPr lang="nl-NL" sz="1600" b="1" i="1" dirty="0"/>
                <a:t>productverzameling</a:t>
              </a:r>
              <a:r>
                <a:rPr lang="nl-NL" sz="1600" i="1" dirty="0"/>
                <a:t> van twee verzamelingen de verzameling van alle </a:t>
              </a:r>
              <a:r>
                <a:rPr lang="nl-NL" sz="1600" i="1" dirty="0">
                  <a:hlinkClick r:id="rId7" tooltip="Koppel (wiskunde)"/>
                </a:rPr>
                <a:t>koppels</a:t>
              </a:r>
              <a:r>
                <a:rPr lang="nl-NL" sz="1600" i="1" dirty="0"/>
                <a:t> of geordende paren waarvan het eerste element uit de eerste verzameling en het tweede uit de tweede verzameling komt.</a:t>
              </a:r>
              <a:br>
                <a:rPr lang="nl-NL" sz="1600" i="1" dirty="0"/>
              </a:br>
              <a:r>
                <a:rPr lang="nl-NL" sz="1600" i="1" dirty="0"/>
                <a:t> </a:t>
              </a:r>
              <a:br>
                <a:rPr lang="nl-NL" sz="1600" i="1" dirty="0"/>
              </a:br>
              <a:r>
                <a:rPr lang="nl-NL" sz="1600" i="1" dirty="0"/>
                <a:t>(</a:t>
              </a:r>
              <a:r>
                <a:rPr lang="nl-BE" sz="1600" i="1" dirty="0"/>
                <a:t>Bron: https://nl.wikipedia.org/wiki/Cartesisch_product)</a:t>
              </a:r>
              <a:endParaRPr lang="nl-B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7F6DAB-00EB-4572-90F0-E91D4385DCB3}"/>
                </a:ext>
              </a:extLst>
            </p:cNvPr>
            <p:cNvSpPr/>
            <p:nvPr/>
          </p:nvSpPr>
          <p:spPr>
            <a:xfrm>
              <a:off x="823562" y="1811956"/>
              <a:ext cx="7284118" cy="184499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41838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9" y="653143"/>
            <a:ext cx="6598902" cy="1465466"/>
          </a:xfrm>
        </p:spPr>
        <p:txBody>
          <a:bodyPr/>
          <a:lstStyle/>
          <a:p>
            <a:r>
              <a:rPr lang="nl-BE" sz="3600" b="0" dirty="0"/>
              <a:t>Brontabellen samenvoegen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Impliciete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1352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2350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Inhoud van 2 of meerdere tabellen samenvoegen op basis van criteria</a:t>
            </a:r>
          </a:p>
        </p:txBody>
      </p:sp>
    </p:spTree>
    <p:extLst>
      <p:ext uri="{BB962C8B-B14F-4D97-AF65-F5344CB8AC3E}">
        <p14:creationId xmlns:p14="http://schemas.microsoft.com/office/powerpoint/2010/main" val="891250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FROM component</a:t>
            </a:r>
          </a:p>
          <a:p>
            <a:pPr lvl="1"/>
            <a:r>
              <a:rPr lang="nl-BE" dirty="0"/>
              <a:t>Tabel alias</a:t>
            </a:r>
          </a:p>
          <a:p>
            <a:pPr lvl="1"/>
            <a:r>
              <a:rPr lang="nl-BE" dirty="0"/>
              <a:t>Meerdere brontabellen</a:t>
            </a:r>
          </a:p>
          <a:p>
            <a:r>
              <a:rPr lang="nl-BE" dirty="0"/>
              <a:t>Brontabellen samenvoegen</a:t>
            </a:r>
          </a:p>
          <a:p>
            <a:pPr lvl="1"/>
            <a:r>
              <a:rPr lang="nl-BE" dirty="0"/>
              <a:t>Impliciete INNER JOIN</a:t>
            </a:r>
          </a:p>
          <a:p>
            <a:pPr lvl="1"/>
            <a:r>
              <a:rPr lang="nl-BE" dirty="0"/>
              <a:t>Expliciete INNER JOIN</a:t>
            </a:r>
          </a:p>
          <a:p>
            <a:pPr lvl="1"/>
            <a:r>
              <a:rPr lang="nl-BE" dirty="0"/>
              <a:t>LEFT JOIN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31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Relationele model splitst info op in tabellen</a:t>
            </a:r>
          </a:p>
          <a:p>
            <a:r>
              <a:rPr lang="nl-BE" sz="1600" dirty="0"/>
              <a:t>Info terug samenvoegen om op leesbare manier aan gebruiker te tonen</a:t>
            </a:r>
          </a:p>
          <a:p>
            <a:r>
              <a:rPr lang="nl-BE" sz="1600" dirty="0"/>
              <a:t>Dit concept noemen we het uitvoeren van een JOIN bewerking</a:t>
            </a:r>
          </a:p>
          <a:p>
            <a:r>
              <a:rPr lang="nl-BE" sz="1600" dirty="0"/>
              <a:t>Twee manieren</a:t>
            </a:r>
          </a:p>
          <a:p>
            <a:pPr lvl="1"/>
            <a:r>
              <a:rPr lang="nl-BE" sz="1600" dirty="0"/>
              <a:t>Impliciet</a:t>
            </a:r>
          </a:p>
          <a:p>
            <a:pPr lvl="1"/>
            <a:r>
              <a:rPr lang="nl-BE" sz="1600" dirty="0"/>
              <a:t>Expliciet</a:t>
            </a:r>
          </a:p>
          <a:p>
            <a:endParaRPr lang="nl-BE" sz="1600" dirty="0"/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370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2820311"/>
          </a:xfrm>
        </p:spPr>
        <p:txBody>
          <a:bodyPr/>
          <a:lstStyle/>
          <a:p>
            <a:r>
              <a:rPr lang="nl-BE" sz="1600" dirty="0"/>
              <a:t>Hoe bepalen welke tabellen nodig zijn </a:t>
            </a:r>
            <a:r>
              <a:rPr lang="nl-BE" sz="1600" dirty="0">
                <a:solidFill>
                  <a:srgbClr val="FF0000"/>
                </a:solidFill>
              </a:rPr>
              <a:t>en wat hen verbindt?</a:t>
            </a:r>
          </a:p>
          <a:p>
            <a:pPr lvl="1"/>
            <a:r>
              <a:rPr lang="nl-BE" sz="1600" dirty="0">
                <a:solidFill>
                  <a:srgbClr val="707070"/>
                </a:solidFill>
              </a:rPr>
              <a:t>Lees grondig de informatiebehoefte!</a:t>
            </a:r>
          </a:p>
          <a:p>
            <a:pPr lvl="1"/>
            <a:r>
              <a:rPr lang="nl-BE" sz="1600" dirty="0"/>
              <a:t>Kijk </a:t>
            </a:r>
            <a:r>
              <a:rPr lang="nl-BE" sz="1600" dirty="0">
                <a:solidFill>
                  <a:srgbClr val="707070"/>
                </a:solidFill>
              </a:rPr>
              <a:t>welke</a:t>
            </a:r>
            <a:r>
              <a:rPr lang="nl-BE" sz="1600" dirty="0"/>
              <a:t> kolommen je nodig hebt</a:t>
            </a:r>
          </a:p>
          <a:p>
            <a:pPr lvl="1"/>
            <a:r>
              <a:rPr lang="nl-BE" sz="1600" dirty="0"/>
              <a:t>Kijk in welke tabellen deze kolommen zitten</a:t>
            </a:r>
          </a:p>
          <a:p>
            <a:pPr lvl="1"/>
            <a:r>
              <a:rPr lang="nl-BE" sz="1600" dirty="0"/>
              <a:t>Neem deze tabellen op in de FROM component</a:t>
            </a:r>
          </a:p>
          <a:p>
            <a:pPr lvl="1"/>
            <a:r>
              <a:rPr lang="nl-BE" sz="1600" dirty="0">
                <a:solidFill>
                  <a:srgbClr val="FF0000"/>
                </a:solidFill>
              </a:rPr>
              <a:t>Bepaal welke kolom(men) de relatie bepalen tussen de 2 tabellen (PK en FK)</a:t>
            </a:r>
          </a:p>
          <a:p>
            <a:pPr lvl="1"/>
            <a:r>
              <a:rPr lang="nl-BE" sz="1600" dirty="0">
                <a:solidFill>
                  <a:srgbClr val="FF0000"/>
                </a:solidFill>
              </a:rPr>
              <a:t>Neem deze kolommen op in de WHERE component</a:t>
            </a:r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6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2820311"/>
          </a:xfrm>
        </p:spPr>
        <p:txBody>
          <a:bodyPr/>
          <a:lstStyle/>
          <a:p>
            <a:r>
              <a:rPr lang="nl-BE" sz="1600" dirty="0"/>
              <a:t>Stel: We willen de naam van een game en de naam van de uitgever van het game tonen</a:t>
            </a: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Kijk welke kolommen je nodig hebt 		</a:t>
            </a:r>
            <a:r>
              <a:rPr lang="nl-BE" sz="1600" dirty="0">
                <a:sym typeface="Wingdings" panose="05000000000000000000" pitchFamily="2" charset="2"/>
              </a:rPr>
              <a:t> </a:t>
            </a:r>
          </a:p>
          <a:p>
            <a:r>
              <a:rPr lang="nl-BE" sz="1600" dirty="0"/>
              <a:t>Kijk in welke tabellen deze kolommen zitten	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</a:p>
          <a:p>
            <a:r>
              <a:rPr lang="nl-BE" sz="1600" dirty="0">
                <a:sym typeface="Wingdings" panose="05000000000000000000" pitchFamily="2" charset="2"/>
              </a:rPr>
              <a:t>Kijk welke kolommen de relatie bepalen	</a:t>
            </a:r>
          </a:p>
          <a:p>
            <a:r>
              <a:rPr lang="nl-BE" sz="1600" dirty="0">
                <a:sym typeface="Wingdings" panose="05000000000000000000" pitchFamily="2" charset="2"/>
              </a:rPr>
              <a:t>Neem deze kolommen op in de WHERE 	</a:t>
            </a:r>
            <a:br>
              <a:rPr lang="nl-BE" sz="1600" dirty="0">
                <a:sym typeface="Wingdings" panose="05000000000000000000" pitchFamily="2" charset="2"/>
              </a:rPr>
            </a:br>
            <a:endParaRPr lang="nl-BE" sz="1600" dirty="0"/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22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Tabel 13">
            <a:extLst>
              <a:ext uri="{FF2B5EF4-FFF2-40B4-BE49-F238E27FC236}">
                <a16:creationId xmlns:a16="http://schemas.microsoft.com/office/drawing/2014/main" id="{67A3D76A-367E-4A5C-B62A-F89410CC6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77314"/>
              </p:ext>
            </p:extLst>
          </p:nvPr>
        </p:nvGraphicFramePr>
        <p:xfrm>
          <a:off x="5079355" y="2046245"/>
          <a:ext cx="3642212" cy="1587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917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766295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</a:tblGrid>
              <a:tr h="315886">
                <a:tc>
                  <a:txBody>
                    <a:bodyPr/>
                    <a:lstStyle/>
                    <a:p>
                      <a:r>
                        <a:rPr lang="nl-BE" dirty="0"/>
                        <a:t>Tabel A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Tabel B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23986">
                <a:tc>
                  <a:txBody>
                    <a:bodyPr/>
                    <a:lstStyle/>
                    <a:p>
                      <a:r>
                        <a:rPr lang="nl-BE" sz="1400" dirty="0"/>
                        <a:t>Naam van game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Naam van uitgever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nl-BE" dirty="0" err="1"/>
                        <a:t>tblGameDefinitions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tblUitgevers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76011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nl-BE" dirty="0"/>
                        <a:t>Uitgever (= </a:t>
                      </a:r>
                      <a:r>
                        <a:rPr lang="nl-BE" dirty="0" err="1"/>
                        <a:t>Foreign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key</a:t>
                      </a:r>
                      <a:r>
                        <a:rPr lang="nl-BE" dirty="0"/>
                        <a:t>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r>
                        <a:rPr lang="nl-BE" dirty="0"/>
                        <a:t> (= </a:t>
                      </a:r>
                      <a:r>
                        <a:rPr lang="nl-BE" dirty="0" err="1"/>
                        <a:t>Primary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key</a:t>
                      </a:r>
                      <a:r>
                        <a:rPr lang="nl-BE" dirty="0"/>
                        <a:t>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  <a:tr h="315886">
                <a:tc gridSpan="2">
                  <a:txBody>
                    <a:bodyPr/>
                    <a:lstStyle/>
                    <a:p>
                      <a:r>
                        <a:rPr lang="nl-BE" dirty="0"/>
                        <a:t>WHERE `Uitgever` = `</a:t>
                      </a:r>
                      <a:r>
                        <a:rPr lang="nl-BE" dirty="0" err="1"/>
                        <a:t>Id</a:t>
                      </a:r>
                      <a:r>
                        <a:rPr lang="nl-BE" dirty="0"/>
                        <a:t>`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254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856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23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59415F46-6F76-4378-8C1B-216587985152}"/>
              </a:ext>
            </a:extLst>
          </p:cNvPr>
          <p:cNvSpPr txBox="1"/>
          <p:nvPr/>
        </p:nvSpPr>
        <p:spPr>
          <a:xfrm>
            <a:off x="720000" y="1550761"/>
            <a:ext cx="7786582" cy="2554545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b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2000" dirty="0" err="1">
                <a:latin typeface="Consolas" panose="020B0609020204030204" pitchFamily="49" charset="0"/>
              </a:rPr>
              <a:t>gd</a:t>
            </a:r>
            <a:r>
              <a:rPr lang="nl-BE" sz="2000" dirty="0">
                <a:latin typeface="Consolas" panose="020B0609020204030204" pitchFamily="49" charset="0"/>
              </a:rPr>
              <a:t>.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2000" dirty="0">
                <a:latin typeface="Consolas" panose="020B0609020204030204" pitchFamily="49" charset="0"/>
              </a:rPr>
              <a:t>,</a:t>
            </a:r>
            <a:b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2000" dirty="0" err="1">
                <a:latin typeface="Consolas" panose="020B0609020204030204" pitchFamily="49" charset="0"/>
              </a:rPr>
              <a:t>u.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2000" dirty="0"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  <a:b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2000" dirty="0" err="1">
                <a:latin typeface="Consolas" panose="020B0609020204030204" pitchFamily="49" charset="0"/>
              </a:rPr>
              <a:t>gd</a:t>
            </a:r>
            <a:r>
              <a:rPr lang="nl-BE" sz="2000" dirty="0">
                <a:latin typeface="Consolas" panose="020B0609020204030204" pitchFamily="49" charset="0"/>
              </a:rPr>
              <a:t>,</a:t>
            </a:r>
            <a:b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2000" dirty="0">
                <a:latin typeface="Consolas" panose="020B0609020204030204" pitchFamily="49" charset="0"/>
              </a:rPr>
              <a:t>u</a:t>
            </a:r>
          </a:p>
          <a:p>
            <a:r>
              <a:rPr lang="nl-BE" sz="20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</a:p>
          <a:p>
            <a:r>
              <a:rPr lang="nl-BE" sz="2000" dirty="0">
                <a:latin typeface="Consolas" panose="020B0609020204030204" pitchFamily="49" charset="0"/>
              </a:rPr>
              <a:t>	</a:t>
            </a:r>
            <a:r>
              <a:rPr lang="nl-BE" sz="2000" dirty="0" err="1">
                <a:latin typeface="Consolas" panose="020B0609020204030204" pitchFamily="49" charset="0"/>
              </a:rPr>
              <a:t>gd</a:t>
            </a:r>
            <a:r>
              <a:rPr lang="nl-BE" sz="2000" dirty="0">
                <a:latin typeface="Consolas" panose="020B0609020204030204" pitchFamily="49" charset="0"/>
              </a:rPr>
              <a:t>.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`uitgever`</a:t>
            </a:r>
            <a:r>
              <a:rPr lang="nl-BE" sz="2000" dirty="0">
                <a:latin typeface="Consolas" panose="020B0609020204030204" pitchFamily="49" charset="0"/>
              </a:rPr>
              <a:t> = u.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20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2000" dirty="0">
                <a:latin typeface="Consolas" panose="020B0609020204030204" pitchFamily="49" charset="0"/>
              </a:rPr>
              <a:t>;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57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jdelijke aanduiding voor inhoud 2">
            <a:extLst>
              <a:ext uri="{FF2B5EF4-FFF2-40B4-BE49-F238E27FC236}">
                <a16:creationId xmlns:a16="http://schemas.microsoft.com/office/drawing/2014/main" id="{1ADF3F87-6982-494D-9355-86DC4644A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2820311"/>
          </a:xfrm>
        </p:spPr>
        <p:txBody>
          <a:bodyPr/>
          <a:lstStyle/>
          <a:p>
            <a:r>
              <a:rPr lang="nl-BE" sz="1600" dirty="0"/>
              <a:t>Hoe werkt de (impliciete) </a:t>
            </a:r>
            <a:r>
              <a:rPr lang="nl-BE" sz="1600" dirty="0" err="1"/>
              <a:t>join</a:t>
            </a:r>
            <a:r>
              <a:rPr lang="nl-BE" sz="1600" dirty="0"/>
              <a:t> operatie?</a:t>
            </a:r>
          </a:p>
          <a:p>
            <a:r>
              <a:rPr lang="nl-BE" sz="1600" dirty="0"/>
              <a:t>We gebruiken onderstaande sterk gereduceerde </a:t>
            </a:r>
            <a:r>
              <a:rPr lang="nl-BE" sz="1600" dirty="0" err="1"/>
              <a:t>gegevensset</a:t>
            </a:r>
            <a:r>
              <a:rPr lang="nl-BE" sz="1600" dirty="0"/>
              <a:t> ter illustratie</a:t>
            </a:r>
            <a:br>
              <a:rPr lang="nl-BE" sz="1600" dirty="0"/>
            </a:br>
            <a:br>
              <a:rPr lang="nl-BE" sz="1600" dirty="0"/>
            </a:br>
            <a:endParaRPr lang="nl-BE" sz="1600" dirty="0"/>
          </a:p>
          <a:p>
            <a:endParaRPr lang="nl-BE" sz="20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02413837-FC65-4228-B534-81EAEE0F6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31" y="2696770"/>
            <a:ext cx="1780952" cy="83809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F453E17-F8C8-4D4E-90BC-934A3C9F5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341" y="2696770"/>
            <a:ext cx="1819048" cy="51428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BB09281-F2DF-4B7F-A0D3-8DEF09CA2052}"/>
              </a:ext>
            </a:extLst>
          </p:cNvPr>
          <p:cNvSpPr txBox="1"/>
          <p:nvPr/>
        </p:nvSpPr>
        <p:spPr>
          <a:xfrm>
            <a:off x="1210911" y="2265289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tblGameDefinitions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AE9625A6-1614-41A4-B5E1-7F50EA426982}"/>
              </a:ext>
            </a:extLst>
          </p:cNvPr>
          <p:cNvSpPr txBox="1"/>
          <p:nvPr/>
        </p:nvSpPr>
        <p:spPr>
          <a:xfrm>
            <a:off x="4542410" y="2265289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tblUitgevers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4931181-C03B-4ACD-B0CC-C950371A8049}"/>
              </a:ext>
            </a:extLst>
          </p:cNvPr>
          <p:cNvSpPr/>
          <p:nvPr/>
        </p:nvSpPr>
        <p:spPr>
          <a:xfrm>
            <a:off x="899286" y="2265289"/>
            <a:ext cx="2539160" cy="16265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D3DB3FE8-0D6B-4A61-B148-33A5DB1C0A3D}"/>
              </a:ext>
            </a:extLst>
          </p:cNvPr>
          <p:cNvSpPr/>
          <p:nvPr/>
        </p:nvSpPr>
        <p:spPr>
          <a:xfrm>
            <a:off x="3940927" y="2265289"/>
            <a:ext cx="2539160" cy="16265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9735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25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8" y="1544006"/>
            <a:ext cx="5320266" cy="86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</a:rPr>
              <a:t>,u.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</a:rPr>
              <a:t>u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`Uitgever` </a:t>
            </a:r>
            <a:r>
              <a:rPr lang="nl-BE" sz="1600" dirty="0"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</a:rPr>
              <a:t>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 flipH="1">
            <a:off x="3254598" y="2086969"/>
            <a:ext cx="5485" cy="1079517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648357" y="1842382"/>
            <a:ext cx="5223451" cy="244587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528193BA-ABD8-4151-B1AA-0D40FB30A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4" y="1834682"/>
            <a:ext cx="282648" cy="28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01DAD6C-428C-44F1-8EF4-A6E6CEC6F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836" y="3166486"/>
            <a:ext cx="2809524" cy="148571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4" name="Tekstvak 33">
            <a:extLst>
              <a:ext uri="{FF2B5EF4-FFF2-40B4-BE49-F238E27FC236}">
                <a16:creationId xmlns:a16="http://schemas.microsoft.com/office/drawing/2014/main" id="{DF91937F-CFE2-44E3-8B57-07601A6E5D5B}"/>
              </a:ext>
            </a:extLst>
          </p:cNvPr>
          <p:cNvSpPr txBox="1"/>
          <p:nvPr/>
        </p:nvSpPr>
        <p:spPr>
          <a:xfrm>
            <a:off x="3247041" y="2566218"/>
            <a:ext cx="4374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Eerst wordt het cartesisch product gevormd</a:t>
            </a:r>
          </a:p>
        </p:txBody>
      </p:sp>
    </p:spTree>
    <p:extLst>
      <p:ext uri="{BB962C8B-B14F-4D97-AF65-F5344CB8AC3E}">
        <p14:creationId xmlns:p14="http://schemas.microsoft.com/office/powerpoint/2010/main" val="338794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fbeelding 31">
            <a:extLst>
              <a:ext uri="{FF2B5EF4-FFF2-40B4-BE49-F238E27FC236}">
                <a16:creationId xmlns:a16="http://schemas.microsoft.com/office/drawing/2014/main" id="{2A4512C7-05E8-4CAF-AF31-04CA7295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200" y="3168000"/>
            <a:ext cx="2809524" cy="148571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8" y="1544006"/>
            <a:ext cx="5320266" cy="86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</a:rPr>
              <a:t>,u.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</a:rPr>
              <a:t>u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`Uitgever` </a:t>
            </a:r>
            <a:r>
              <a:rPr lang="nl-BE" sz="1600" dirty="0"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</a:rPr>
              <a:t>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247962" y="2336350"/>
            <a:ext cx="0" cy="83165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43CEE7BB-E37D-4CCD-832F-9E480237689A}"/>
              </a:ext>
            </a:extLst>
          </p:cNvPr>
          <p:cNvSpPr/>
          <p:nvPr/>
        </p:nvSpPr>
        <p:spPr>
          <a:xfrm>
            <a:off x="1852078" y="3371704"/>
            <a:ext cx="2790000" cy="15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890C3A3-1016-46F0-A7E5-A50D646E4679}"/>
              </a:ext>
            </a:extLst>
          </p:cNvPr>
          <p:cNvSpPr/>
          <p:nvPr/>
        </p:nvSpPr>
        <p:spPr>
          <a:xfrm>
            <a:off x="1854000" y="3518383"/>
            <a:ext cx="279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E4F870A-5833-4CD8-8C63-58F08110C644}"/>
              </a:ext>
            </a:extLst>
          </p:cNvPr>
          <p:cNvSpPr/>
          <p:nvPr/>
        </p:nvSpPr>
        <p:spPr>
          <a:xfrm>
            <a:off x="1854000" y="3863172"/>
            <a:ext cx="2790000" cy="137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99F677C4-6D8C-4C9A-8289-506E68B65265}"/>
              </a:ext>
            </a:extLst>
          </p:cNvPr>
          <p:cNvSpPr/>
          <p:nvPr/>
        </p:nvSpPr>
        <p:spPr>
          <a:xfrm>
            <a:off x="1854000" y="4184305"/>
            <a:ext cx="2790000" cy="137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65211297-00DF-46B9-A392-A638A4A1452F}"/>
              </a:ext>
            </a:extLst>
          </p:cNvPr>
          <p:cNvSpPr/>
          <p:nvPr/>
        </p:nvSpPr>
        <p:spPr>
          <a:xfrm>
            <a:off x="1854000" y="4503108"/>
            <a:ext cx="2790000" cy="1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648357" y="2091763"/>
            <a:ext cx="3296410" cy="244587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F01B174-DD10-426D-B3F2-ED84296D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26" y="2068081"/>
            <a:ext cx="284000" cy="2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hthoek 33">
            <a:extLst>
              <a:ext uri="{FF2B5EF4-FFF2-40B4-BE49-F238E27FC236}">
                <a16:creationId xmlns:a16="http://schemas.microsoft.com/office/drawing/2014/main" id="{D1F4CA8D-A532-4DC0-AAEB-29D1A9AEF68B}"/>
              </a:ext>
            </a:extLst>
          </p:cNvPr>
          <p:cNvSpPr/>
          <p:nvPr/>
        </p:nvSpPr>
        <p:spPr>
          <a:xfrm>
            <a:off x="1854000" y="4000458"/>
            <a:ext cx="2790000" cy="183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Pijl: rechts 34">
            <a:extLst>
              <a:ext uri="{FF2B5EF4-FFF2-40B4-BE49-F238E27FC236}">
                <a16:creationId xmlns:a16="http://schemas.microsoft.com/office/drawing/2014/main" id="{A9C921CB-1C0E-43CC-815E-8A71A2DC0A07}"/>
              </a:ext>
            </a:extLst>
          </p:cNvPr>
          <p:cNvSpPr/>
          <p:nvPr/>
        </p:nvSpPr>
        <p:spPr>
          <a:xfrm>
            <a:off x="1511478" y="338436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981B712D-16AA-4C56-A28E-B4B37D7243C8}"/>
              </a:ext>
            </a:extLst>
          </p:cNvPr>
          <p:cNvSpPr/>
          <p:nvPr/>
        </p:nvSpPr>
        <p:spPr>
          <a:xfrm>
            <a:off x="1511478" y="354611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Pijl: rechts 36">
            <a:extLst>
              <a:ext uri="{FF2B5EF4-FFF2-40B4-BE49-F238E27FC236}">
                <a16:creationId xmlns:a16="http://schemas.microsoft.com/office/drawing/2014/main" id="{C1FD0D9B-7317-4779-97C0-4DDDF78CC8D2}"/>
              </a:ext>
            </a:extLst>
          </p:cNvPr>
          <p:cNvSpPr/>
          <p:nvPr/>
        </p:nvSpPr>
        <p:spPr>
          <a:xfrm>
            <a:off x="1511478" y="370787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Pijl: rechts 37">
            <a:extLst>
              <a:ext uri="{FF2B5EF4-FFF2-40B4-BE49-F238E27FC236}">
                <a16:creationId xmlns:a16="http://schemas.microsoft.com/office/drawing/2014/main" id="{84B4B878-4A4A-439A-911B-584D7FF746E3}"/>
              </a:ext>
            </a:extLst>
          </p:cNvPr>
          <p:cNvSpPr/>
          <p:nvPr/>
        </p:nvSpPr>
        <p:spPr>
          <a:xfrm>
            <a:off x="1511478" y="386962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Pijl: rechts 39">
            <a:extLst>
              <a:ext uri="{FF2B5EF4-FFF2-40B4-BE49-F238E27FC236}">
                <a16:creationId xmlns:a16="http://schemas.microsoft.com/office/drawing/2014/main" id="{E41A90B8-3E9A-4B65-AD32-21437B98E53C}"/>
              </a:ext>
            </a:extLst>
          </p:cNvPr>
          <p:cNvSpPr/>
          <p:nvPr/>
        </p:nvSpPr>
        <p:spPr>
          <a:xfrm>
            <a:off x="1511478" y="403138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Pijl: rechts 41">
            <a:extLst>
              <a:ext uri="{FF2B5EF4-FFF2-40B4-BE49-F238E27FC236}">
                <a16:creationId xmlns:a16="http://schemas.microsoft.com/office/drawing/2014/main" id="{C6F49459-22CC-4DDE-9E75-C36AA5066BC1}"/>
              </a:ext>
            </a:extLst>
          </p:cNvPr>
          <p:cNvSpPr/>
          <p:nvPr/>
        </p:nvSpPr>
        <p:spPr>
          <a:xfrm>
            <a:off x="1511478" y="419313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994C294F-6B30-49EB-8F50-5D1BBE448592}"/>
              </a:ext>
            </a:extLst>
          </p:cNvPr>
          <p:cNvSpPr/>
          <p:nvPr/>
        </p:nvSpPr>
        <p:spPr>
          <a:xfrm>
            <a:off x="1511478" y="435489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5" name="Pijl: rechts 44">
            <a:extLst>
              <a:ext uri="{FF2B5EF4-FFF2-40B4-BE49-F238E27FC236}">
                <a16:creationId xmlns:a16="http://schemas.microsoft.com/office/drawing/2014/main" id="{3F2C23A7-3D0A-4C99-A941-3CB4B9B49FBC}"/>
              </a:ext>
            </a:extLst>
          </p:cNvPr>
          <p:cNvSpPr/>
          <p:nvPr/>
        </p:nvSpPr>
        <p:spPr>
          <a:xfrm>
            <a:off x="1511478" y="451664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Pijl: rechts 46">
            <a:extLst>
              <a:ext uri="{FF2B5EF4-FFF2-40B4-BE49-F238E27FC236}">
                <a16:creationId xmlns:a16="http://schemas.microsoft.com/office/drawing/2014/main" id="{F0B37B03-B82E-4719-BCDC-E6E5ACB596F2}"/>
              </a:ext>
            </a:extLst>
          </p:cNvPr>
          <p:cNvSpPr/>
          <p:nvPr/>
        </p:nvSpPr>
        <p:spPr>
          <a:xfrm>
            <a:off x="4734000" y="33840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Pijl: rechts 47">
            <a:extLst>
              <a:ext uri="{FF2B5EF4-FFF2-40B4-BE49-F238E27FC236}">
                <a16:creationId xmlns:a16="http://schemas.microsoft.com/office/drawing/2014/main" id="{75B7EFAB-776B-438D-847D-182F734AC43C}"/>
              </a:ext>
            </a:extLst>
          </p:cNvPr>
          <p:cNvSpPr/>
          <p:nvPr/>
        </p:nvSpPr>
        <p:spPr>
          <a:xfrm>
            <a:off x="4734000" y="35460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Pijl: rechts 50">
            <a:extLst>
              <a:ext uri="{FF2B5EF4-FFF2-40B4-BE49-F238E27FC236}">
                <a16:creationId xmlns:a16="http://schemas.microsoft.com/office/drawing/2014/main" id="{8F940BF7-DA39-445E-BBEF-F03CC7977EAC}"/>
              </a:ext>
            </a:extLst>
          </p:cNvPr>
          <p:cNvSpPr/>
          <p:nvPr/>
        </p:nvSpPr>
        <p:spPr>
          <a:xfrm>
            <a:off x="4734000" y="37080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Pijl: rechts 51">
            <a:extLst>
              <a:ext uri="{FF2B5EF4-FFF2-40B4-BE49-F238E27FC236}">
                <a16:creationId xmlns:a16="http://schemas.microsoft.com/office/drawing/2014/main" id="{E522D1EC-574F-4C43-9E3B-17739913E9B1}"/>
              </a:ext>
            </a:extLst>
          </p:cNvPr>
          <p:cNvSpPr/>
          <p:nvPr/>
        </p:nvSpPr>
        <p:spPr>
          <a:xfrm>
            <a:off x="4734000" y="38700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3" name="Pijl: rechts 52">
            <a:extLst>
              <a:ext uri="{FF2B5EF4-FFF2-40B4-BE49-F238E27FC236}">
                <a16:creationId xmlns:a16="http://schemas.microsoft.com/office/drawing/2014/main" id="{57835C50-6880-4412-8087-0367C2F9287A}"/>
              </a:ext>
            </a:extLst>
          </p:cNvPr>
          <p:cNvSpPr/>
          <p:nvPr/>
        </p:nvSpPr>
        <p:spPr>
          <a:xfrm>
            <a:off x="4734000" y="40320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Pijl: rechts 53">
            <a:extLst>
              <a:ext uri="{FF2B5EF4-FFF2-40B4-BE49-F238E27FC236}">
                <a16:creationId xmlns:a16="http://schemas.microsoft.com/office/drawing/2014/main" id="{E40A977E-8FF9-419A-9052-6330787D7979}"/>
              </a:ext>
            </a:extLst>
          </p:cNvPr>
          <p:cNvSpPr/>
          <p:nvPr/>
        </p:nvSpPr>
        <p:spPr>
          <a:xfrm>
            <a:off x="4734000" y="41940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Pijl: rechts 54">
            <a:extLst>
              <a:ext uri="{FF2B5EF4-FFF2-40B4-BE49-F238E27FC236}">
                <a16:creationId xmlns:a16="http://schemas.microsoft.com/office/drawing/2014/main" id="{FF2FD12F-01F4-4048-BFB4-42F5799DA5D1}"/>
              </a:ext>
            </a:extLst>
          </p:cNvPr>
          <p:cNvSpPr/>
          <p:nvPr/>
        </p:nvSpPr>
        <p:spPr>
          <a:xfrm>
            <a:off x="4734000" y="43560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6" name="Pijl: rechts 55">
            <a:extLst>
              <a:ext uri="{FF2B5EF4-FFF2-40B4-BE49-F238E27FC236}">
                <a16:creationId xmlns:a16="http://schemas.microsoft.com/office/drawing/2014/main" id="{874F59CA-8837-4D7F-9A03-465D1BF389CE}"/>
              </a:ext>
            </a:extLst>
          </p:cNvPr>
          <p:cNvSpPr/>
          <p:nvPr/>
        </p:nvSpPr>
        <p:spPr>
          <a:xfrm>
            <a:off x="4734000" y="45180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BE9A64AF-4C54-4C42-8D3F-54065E5297E2}"/>
              </a:ext>
            </a:extLst>
          </p:cNvPr>
          <p:cNvSpPr txBox="1"/>
          <p:nvPr/>
        </p:nvSpPr>
        <p:spPr>
          <a:xfrm>
            <a:off x="4968387" y="3340057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ONWAAR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21227096-4FFD-47F4-BBE5-046D657624F4}"/>
              </a:ext>
            </a:extLst>
          </p:cNvPr>
          <p:cNvSpPr txBox="1"/>
          <p:nvPr/>
        </p:nvSpPr>
        <p:spPr>
          <a:xfrm>
            <a:off x="4968387" y="366468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229FD23F-AFE3-40CC-AB49-B6081EAFBA18}"/>
              </a:ext>
            </a:extLst>
          </p:cNvPr>
          <p:cNvSpPr txBox="1"/>
          <p:nvPr/>
        </p:nvSpPr>
        <p:spPr>
          <a:xfrm>
            <a:off x="4968387" y="3502372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ONWAAR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1ADF2BF0-782D-4D85-A4C0-F891FAD74AEF}"/>
              </a:ext>
            </a:extLst>
          </p:cNvPr>
          <p:cNvSpPr txBox="1"/>
          <p:nvPr/>
        </p:nvSpPr>
        <p:spPr>
          <a:xfrm>
            <a:off x="4968387" y="3827002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ONWAAR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FA348B8E-AA91-44EE-84C4-FF8E43CAF4E5}"/>
              </a:ext>
            </a:extLst>
          </p:cNvPr>
          <p:cNvSpPr txBox="1"/>
          <p:nvPr/>
        </p:nvSpPr>
        <p:spPr>
          <a:xfrm>
            <a:off x="4968387" y="3989317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ONWAAR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EBF35774-ED70-4EF6-9E34-EB2C35850B82}"/>
              </a:ext>
            </a:extLst>
          </p:cNvPr>
          <p:cNvSpPr txBox="1"/>
          <p:nvPr/>
        </p:nvSpPr>
        <p:spPr>
          <a:xfrm>
            <a:off x="4968387" y="4151632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ONWAAR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F84381E6-658E-4AA3-883B-8039C379353D}"/>
              </a:ext>
            </a:extLst>
          </p:cNvPr>
          <p:cNvSpPr txBox="1"/>
          <p:nvPr/>
        </p:nvSpPr>
        <p:spPr>
          <a:xfrm>
            <a:off x="4968387" y="431394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936D9186-33A9-4F4A-A055-AE6517953F35}"/>
              </a:ext>
            </a:extLst>
          </p:cNvPr>
          <p:cNvSpPr txBox="1"/>
          <p:nvPr/>
        </p:nvSpPr>
        <p:spPr>
          <a:xfrm>
            <a:off x="4968387" y="4476264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ONWAAR</a:t>
            </a: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BE3CA446-711F-4E63-81FC-D0C554FF8D2C}"/>
              </a:ext>
            </a:extLst>
          </p:cNvPr>
          <p:cNvSpPr txBox="1"/>
          <p:nvPr/>
        </p:nvSpPr>
        <p:spPr>
          <a:xfrm>
            <a:off x="3247041" y="2566218"/>
            <a:ext cx="4758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Daarna wordt de filter toegepast (impliciete </a:t>
            </a:r>
            <a:r>
              <a:rPr lang="nl-B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901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9" grpId="0" animBg="1"/>
      <p:bldP spid="41" grpId="0" animBg="1"/>
      <p:bldP spid="44" grpId="0" animBg="1"/>
      <p:bldP spid="34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62" grpId="0"/>
      <p:bldP spid="63" grpId="0"/>
      <p:bldP spid="64" grpId="0"/>
      <p:bldP spid="65" grpId="0"/>
      <p:bldP spid="66" grpId="0"/>
      <p:bldP spid="67" grpId="0"/>
      <p:bldP spid="69" grpId="0"/>
      <p:bldP spid="70" grpId="0"/>
      <p:bldP spid="7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fbeelding 31">
            <a:extLst>
              <a:ext uri="{FF2B5EF4-FFF2-40B4-BE49-F238E27FC236}">
                <a16:creationId xmlns:a16="http://schemas.microsoft.com/office/drawing/2014/main" id="{2A4512C7-05E8-4CAF-AF31-04CA7295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200" y="3168000"/>
            <a:ext cx="2809524" cy="148571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27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8" y="1544006"/>
            <a:ext cx="5320266" cy="86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</a:rPr>
              <a:t>,u.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</a:rPr>
              <a:t>u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`Uitgever` </a:t>
            </a:r>
            <a:r>
              <a:rPr lang="nl-BE" sz="1600" dirty="0"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</a:rPr>
              <a:t>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247962" y="2336350"/>
            <a:ext cx="0" cy="83165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43CEE7BB-E37D-4CCD-832F-9E480237689A}"/>
              </a:ext>
            </a:extLst>
          </p:cNvPr>
          <p:cNvSpPr/>
          <p:nvPr/>
        </p:nvSpPr>
        <p:spPr>
          <a:xfrm>
            <a:off x="1852078" y="3371704"/>
            <a:ext cx="2790000" cy="15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890C3A3-1016-46F0-A7E5-A50D646E4679}"/>
              </a:ext>
            </a:extLst>
          </p:cNvPr>
          <p:cNvSpPr/>
          <p:nvPr/>
        </p:nvSpPr>
        <p:spPr>
          <a:xfrm>
            <a:off x="1854000" y="3518383"/>
            <a:ext cx="279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E4F870A-5833-4CD8-8C63-58F08110C644}"/>
              </a:ext>
            </a:extLst>
          </p:cNvPr>
          <p:cNvSpPr/>
          <p:nvPr/>
        </p:nvSpPr>
        <p:spPr>
          <a:xfrm>
            <a:off x="1854000" y="3863172"/>
            <a:ext cx="2790000" cy="137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99F677C4-6D8C-4C9A-8289-506E68B65265}"/>
              </a:ext>
            </a:extLst>
          </p:cNvPr>
          <p:cNvSpPr/>
          <p:nvPr/>
        </p:nvSpPr>
        <p:spPr>
          <a:xfrm>
            <a:off x="1854000" y="4184305"/>
            <a:ext cx="2790000" cy="137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65211297-00DF-46B9-A392-A638A4A1452F}"/>
              </a:ext>
            </a:extLst>
          </p:cNvPr>
          <p:cNvSpPr/>
          <p:nvPr/>
        </p:nvSpPr>
        <p:spPr>
          <a:xfrm>
            <a:off x="1854000" y="4503108"/>
            <a:ext cx="2790000" cy="1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648357" y="1594604"/>
            <a:ext cx="3296410" cy="244587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D1F4CA8D-A532-4DC0-AAEB-29D1A9AEF68B}"/>
              </a:ext>
            </a:extLst>
          </p:cNvPr>
          <p:cNvSpPr/>
          <p:nvPr/>
        </p:nvSpPr>
        <p:spPr>
          <a:xfrm>
            <a:off x="1854000" y="4000458"/>
            <a:ext cx="2790000" cy="183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BE3CA446-711F-4E63-81FC-D0C554FF8D2C}"/>
              </a:ext>
            </a:extLst>
          </p:cNvPr>
          <p:cNvSpPr txBox="1"/>
          <p:nvPr/>
        </p:nvSpPr>
        <p:spPr>
          <a:xfrm>
            <a:off x="3247041" y="2566218"/>
            <a:ext cx="5335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Tot slot worden de gevraagde kolommen geselecteerd</a:t>
            </a:r>
          </a:p>
        </p:txBody>
      </p:sp>
      <p:pic>
        <p:nvPicPr>
          <p:cNvPr id="46" name="Picture 4">
            <a:extLst>
              <a:ext uri="{FF2B5EF4-FFF2-40B4-BE49-F238E27FC236}">
                <a16:creationId xmlns:a16="http://schemas.microsoft.com/office/drawing/2014/main" id="{7C052AFE-DDD0-45C1-AB4F-5FB734DD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832" y="1568711"/>
            <a:ext cx="284000" cy="2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B8E7D22B-C8BA-44A5-916D-A0C661F5CE95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4644000" y="3925317"/>
            <a:ext cx="1183363" cy="6824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EFB90578-B733-409C-9147-AF5041783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7363" y="3160130"/>
            <a:ext cx="1876190" cy="148571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50" name="Rechthoek 49">
            <a:extLst>
              <a:ext uri="{FF2B5EF4-FFF2-40B4-BE49-F238E27FC236}">
                <a16:creationId xmlns:a16="http://schemas.microsoft.com/office/drawing/2014/main" id="{5503F31C-8A3E-4860-B1F6-26F1EB42C2E6}"/>
              </a:ext>
            </a:extLst>
          </p:cNvPr>
          <p:cNvSpPr/>
          <p:nvPr/>
        </p:nvSpPr>
        <p:spPr>
          <a:xfrm>
            <a:off x="5857393" y="3364304"/>
            <a:ext cx="1841833" cy="15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57E89238-4B28-424B-9739-6FC5374A1822}"/>
              </a:ext>
            </a:extLst>
          </p:cNvPr>
          <p:cNvSpPr/>
          <p:nvPr/>
        </p:nvSpPr>
        <p:spPr>
          <a:xfrm>
            <a:off x="5859315" y="3510983"/>
            <a:ext cx="1841833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FE789659-2D5E-4A67-B85C-2A88FBCC758E}"/>
              </a:ext>
            </a:extLst>
          </p:cNvPr>
          <p:cNvSpPr/>
          <p:nvPr/>
        </p:nvSpPr>
        <p:spPr>
          <a:xfrm>
            <a:off x="5859315" y="3855772"/>
            <a:ext cx="1841833" cy="137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074F6E38-7524-402E-8111-07984597A927}"/>
              </a:ext>
            </a:extLst>
          </p:cNvPr>
          <p:cNvSpPr/>
          <p:nvPr/>
        </p:nvSpPr>
        <p:spPr>
          <a:xfrm>
            <a:off x="5859315" y="4176905"/>
            <a:ext cx="1841833" cy="137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CEA79662-341C-4807-BCB6-106F4158460F}"/>
              </a:ext>
            </a:extLst>
          </p:cNvPr>
          <p:cNvSpPr/>
          <p:nvPr/>
        </p:nvSpPr>
        <p:spPr>
          <a:xfrm>
            <a:off x="5859315" y="4495708"/>
            <a:ext cx="1841833" cy="1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12E67FD7-7DF5-4706-85AE-9500893E01F0}"/>
              </a:ext>
            </a:extLst>
          </p:cNvPr>
          <p:cNvSpPr/>
          <p:nvPr/>
        </p:nvSpPr>
        <p:spPr>
          <a:xfrm>
            <a:off x="5859315" y="3993058"/>
            <a:ext cx="1841833" cy="183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04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72" grpId="0"/>
      <p:bldP spid="50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28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6 - Oefenbundel 1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0587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8" y="653143"/>
            <a:ext cx="6561117" cy="1465466"/>
          </a:xfrm>
        </p:spPr>
        <p:txBody>
          <a:bodyPr/>
          <a:lstStyle/>
          <a:p>
            <a:r>
              <a:rPr lang="nl-BE" sz="3600" b="0" dirty="0"/>
              <a:t>Brontabellen samenvoegen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Expliciete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5762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/>
              <a:t>FROM</a:t>
            </a:r>
            <a:r>
              <a:rPr lang="nl-BE" dirty="0"/>
              <a:t>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Tabel alias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30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2350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Inhoud van 2 of meerdere tabellen samenvoegen op basis van </a:t>
            </a:r>
            <a:r>
              <a:rPr lang="nl-BE" sz="1600"/>
              <a:t>join</a:t>
            </a:r>
            <a:r>
              <a:rPr lang="nl-BE" sz="1600" dirty="0"/>
              <a:t> criteria</a:t>
            </a:r>
          </a:p>
        </p:txBody>
      </p:sp>
    </p:spTree>
    <p:extLst>
      <p:ext uri="{BB962C8B-B14F-4D97-AF65-F5344CB8AC3E}">
        <p14:creationId xmlns:p14="http://schemas.microsoft.com/office/powerpoint/2010/main" val="1649006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31</a:t>
            </a:fld>
            <a:endParaRPr lang="nl-BE" dirty="0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AD34872D-63DB-47B8-8DE1-DB3059232B19}"/>
              </a:ext>
            </a:extLst>
          </p:cNvPr>
          <p:cNvGrpSpPr/>
          <p:nvPr/>
        </p:nvGrpSpPr>
        <p:grpSpPr>
          <a:xfrm>
            <a:off x="721148" y="939600"/>
            <a:ext cx="7990864" cy="400110"/>
            <a:chOff x="720000" y="939998"/>
            <a:chExt cx="7990864" cy="400110"/>
          </a:xfrm>
        </p:grpSpPr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7E644330-BCBC-48E4-99BD-44071367D322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Instructie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EB390F8-6CA5-4AB3-82C9-95BCE119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7888"/>
              <a:ext cx="195072" cy="156057"/>
            </a:xfrm>
            <a:prstGeom prst="rect">
              <a:avLst/>
            </a:prstGeom>
          </p:spPr>
        </p:pic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E37A08F3-C326-4B4E-A879-059DEE0AE152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CED349C2-CDAA-47F9-B98C-32D3E7B839F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22923" y="1374018"/>
            <a:ext cx="8305200" cy="743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DISTINCT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[,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... [</a:t>
            </a:r>
            <a:r>
              <a:rPr lang="nl-BE" sz="1600" dirty="0" err="1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into_option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table_references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GROUP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HAVING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ORDER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], ...]</a:t>
            </a:r>
            <a:endParaRPr lang="nl-B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70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305800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500" b="1" dirty="0" err="1">
                <a:latin typeface="Courier New" pitchFamily="49" charset="0"/>
                <a:cs typeface="Courier New" pitchFamily="49" charset="0"/>
              </a:rPr>
              <a:t>table_reference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500" b="1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INNER</a:t>
            </a:r>
            <a:r>
              <a:rPr lang="nl-BE" sz="1500" b="1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 JOIN </a:t>
            </a:r>
            <a:r>
              <a:rPr lang="nl-BE" sz="1500" b="1" dirty="0" err="1">
                <a:latin typeface="Courier New" pitchFamily="49" charset="0"/>
                <a:cs typeface="Courier New" pitchFamily="49" charset="0"/>
              </a:rPr>
              <a:t>table_reference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ON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500" b="1" dirty="0" err="1">
                <a:latin typeface="Courier New" pitchFamily="49" charset="0"/>
                <a:cs typeface="Courier New" pitchFamily="49" charset="0"/>
              </a:rPr>
              <a:t>join_specification</a:t>
            </a:r>
            <a:endParaRPr lang="nl-BE" sz="15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i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join_specification</a:t>
            </a:r>
            <a:r>
              <a:rPr lang="nl-BE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De relatie tussen de 2 tabellen</a:t>
            </a:r>
          </a:p>
          <a:p>
            <a:pPr lvl="2"/>
            <a:r>
              <a:rPr lang="nl-BE" sz="1600" dirty="0"/>
              <a:t>De kolom(men) uit de ene tabel op basis waarvan te verbinden</a:t>
            </a:r>
          </a:p>
          <a:p>
            <a:pPr lvl="2"/>
            <a:r>
              <a:rPr lang="nl-BE" sz="1600" dirty="0"/>
              <a:t>De kolom(men) uit de andere tabel op basis waarvan te verbinden</a:t>
            </a:r>
          </a:p>
          <a:p>
            <a:pPr lvl="1"/>
            <a:r>
              <a:rPr lang="nl-BE" sz="1600" dirty="0"/>
              <a:t>Analoog aan impliciete </a:t>
            </a:r>
            <a:r>
              <a:rPr lang="nl-BE" sz="1600" dirty="0" err="1"/>
              <a:t>join</a:t>
            </a:r>
            <a:endParaRPr lang="nl-BE" sz="1600" dirty="0"/>
          </a:p>
          <a:p>
            <a:pPr lvl="2"/>
            <a:r>
              <a:rPr lang="nl-BE" sz="1600" dirty="0" err="1"/>
              <a:t>Primary</a:t>
            </a:r>
            <a:r>
              <a:rPr lang="nl-BE" sz="1600" dirty="0"/>
              <a:t> </a:t>
            </a:r>
            <a:r>
              <a:rPr lang="nl-BE" sz="1600" dirty="0" err="1"/>
              <a:t>key</a:t>
            </a:r>
            <a:r>
              <a:rPr lang="nl-BE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 err="1"/>
              <a:t>Foreign</a:t>
            </a:r>
            <a:r>
              <a:rPr lang="nl-BE" sz="1600" dirty="0"/>
              <a:t> </a:t>
            </a:r>
            <a:r>
              <a:rPr lang="nl-BE" sz="1600" dirty="0" err="1"/>
              <a:t>key</a:t>
            </a:r>
            <a:endParaRPr lang="nl-BE" sz="1600" dirty="0"/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845148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2820311"/>
          </a:xfrm>
        </p:spPr>
        <p:txBody>
          <a:bodyPr>
            <a:normAutofit/>
          </a:bodyPr>
          <a:lstStyle/>
          <a:p>
            <a:r>
              <a:rPr lang="nl-BE" sz="1600" dirty="0" err="1"/>
              <a:t>Join</a:t>
            </a:r>
            <a:r>
              <a:rPr lang="nl-BE" sz="1600" dirty="0"/>
              <a:t> criteria in FROM component i.p.v. WHERE component</a:t>
            </a:r>
          </a:p>
          <a:p>
            <a:r>
              <a:rPr lang="nl-BE" sz="1600" dirty="0"/>
              <a:t>(Ver)werking quasi analoog aan impliciete </a:t>
            </a:r>
            <a:r>
              <a:rPr lang="nl-BE" sz="1600" dirty="0" err="1"/>
              <a:t>join</a:t>
            </a:r>
            <a:endParaRPr lang="nl-BE" sz="1600" dirty="0"/>
          </a:p>
          <a:p>
            <a:r>
              <a:rPr lang="nl-BE" sz="1600" dirty="0"/>
              <a:t>Matching gebeurt al in FROM component i.p.v. WHERE component</a:t>
            </a:r>
          </a:p>
          <a:p>
            <a:r>
              <a:rPr lang="nl-BE" sz="1600" dirty="0"/>
              <a:t>Per tabel die je extra wenst te koppelen een extra JOIN constructie</a:t>
            </a:r>
          </a:p>
          <a:p>
            <a:pPr lvl="1"/>
            <a:r>
              <a:rPr lang="nl-BE" sz="1600" dirty="0"/>
              <a:t>Ook hier aangeven op basis van welke velden de verbinding wordt gemaakt</a:t>
            </a:r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3748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29783E3D-4258-4FD2-81D9-DD784FF45D33}"/>
              </a:ext>
            </a:extLst>
          </p:cNvPr>
          <p:cNvSpPr txBox="1"/>
          <p:nvPr/>
        </p:nvSpPr>
        <p:spPr>
          <a:xfrm>
            <a:off x="611998" y="1544005"/>
            <a:ext cx="6627632" cy="163747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</a:p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</a:rPr>
              <a:t>u.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br>
              <a:rPr lang="nl-BE" sz="1600" dirty="0">
                <a:latin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INNER JOIN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</a:rPr>
              <a:t>u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ON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`Uitgever` </a:t>
            </a:r>
            <a:r>
              <a:rPr lang="nl-BE" sz="1600" dirty="0"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</a:rPr>
              <a:t>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85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35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29783E3D-4258-4FD2-81D9-DD784FF45D33}"/>
              </a:ext>
            </a:extLst>
          </p:cNvPr>
          <p:cNvSpPr txBox="1"/>
          <p:nvPr/>
        </p:nvSpPr>
        <p:spPr>
          <a:xfrm>
            <a:off x="611998" y="1544005"/>
            <a:ext cx="6627632" cy="184909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</a:p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</a:rPr>
              <a:t>u.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br>
              <a:rPr lang="nl-BE" sz="1600" dirty="0">
                <a:latin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INNER JOIN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</a:rPr>
              <a:t>u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ON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`Uitgever` </a:t>
            </a:r>
            <a:r>
              <a:rPr lang="nl-BE" sz="1600" dirty="0"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</a:rPr>
              <a:t>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INNER JOIN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</a:rPr>
              <a:t>c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ON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ConsoleId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</a:rPr>
              <a:t>c.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	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13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Expliciete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 err="1"/>
              <a:t>Join</a:t>
            </a:r>
            <a:r>
              <a:rPr lang="nl-BE" sz="1600" dirty="0"/>
              <a:t> syntax zorgt voor duidelijkere query’s door scheiding van</a:t>
            </a:r>
          </a:p>
          <a:p>
            <a:pPr lvl="1"/>
            <a:r>
              <a:rPr lang="nl-BE" sz="1600" dirty="0" err="1"/>
              <a:t>Join</a:t>
            </a:r>
            <a:r>
              <a:rPr lang="nl-BE" sz="1600" dirty="0"/>
              <a:t> criteria</a:t>
            </a:r>
          </a:p>
          <a:p>
            <a:pPr lvl="1"/>
            <a:r>
              <a:rPr lang="nl-BE" sz="1600" dirty="0"/>
              <a:t>Filter criteria</a:t>
            </a:r>
          </a:p>
          <a:p>
            <a:r>
              <a:rPr lang="nl-BE" sz="1600" dirty="0" err="1"/>
              <a:t>Join</a:t>
            </a:r>
            <a:r>
              <a:rPr lang="nl-BE" sz="1600" dirty="0"/>
              <a:t> eerst de tabellen met de minste inhoud voor </a:t>
            </a:r>
            <a:r>
              <a:rPr lang="nl-BE" sz="1600" dirty="0" err="1"/>
              <a:t>performantie</a:t>
            </a: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36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557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770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6 - Oefenbundel 2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038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9" y="653143"/>
            <a:ext cx="6598902" cy="1465466"/>
          </a:xfrm>
        </p:spPr>
        <p:txBody>
          <a:bodyPr/>
          <a:lstStyle/>
          <a:p>
            <a:r>
              <a:rPr lang="nl-BE" sz="3600" b="0" dirty="0"/>
              <a:t>Brontabellen samenvoegen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5496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39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2350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Inhoud van een tabel samenvoegen met eventuele overeenkomstige gegevens uit een andere tabel, op basis van </a:t>
            </a:r>
            <a:r>
              <a:rPr lang="nl-BE" sz="1600" dirty="0" err="1"/>
              <a:t>join</a:t>
            </a:r>
            <a:r>
              <a:rPr lang="nl-BE" sz="1600" dirty="0"/>
              <a:t> criteria</a:t>
            </a:r>
          </a:p>
          <a:p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76878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Tabel alias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Een brontabel een andere naam geven in het tussenresultaat</a:t>
            </a:r>
          </a:p>
          <a:p>
            <a:r>
              <a:rPr lang="nl-BE" sz="1600" dirty="0"/>
              <a:t>Kortere namen kunnen gebruiken in query’s</a:t>
            </a:r>
          </a:p>
        </p:txBody>
      </p:sp>
    </p:spTree>
    <p:extLst>
      <p:ext uri="{BB962C8B-B14F-4D97-AF65-F5344CB8AC3E}">
        <p14:creationId xmlns:p14="http://schemas.microsoft.com/office/powerpoint/2010/main" val="519408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305800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500" b="1" dirty="0" err="1">
                <a:latin typeface="Courier New" pitchFamily="49" charset="0"/>
                <a:cs typeface="Courier New" pitchFamily="49" charset="0"/>
              </a:rPr>
              <a:t>table_reference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LEFT JOIN </a:t>
            </a:r>
            <a:r>
              <a:rPr lang="nl-BE" sz="1500" b="1" dirty="0" err="1">
                <a:latin typeface="Courier New" pitchFamily="49" charset="0"/>
                <a:cs typeface="Courier New" pitchFamily="49" charset="0"/>
              </a:rPr>
              <a:t>table_reference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ON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500" b="1" dirty="0" err="1">
                <a:latin typeface="Courier New" pitchFamily="49" charset="0"/>
                <a:cs typeface="Courier New" pitchFamily="49" charset="0"/>
              </a:rPr>
              <a:t>join_specification</a:t>
            </a:r>
            <a:endParaRPr lang="nl-BE" sz="15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40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i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join_specification</a:t>
            </a:r>
            <a:r>
              <a:rPr lang="nl-BE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De relatie tussen de 2 tabellen</a:t>
            </a:r>
          </a:p>
          <a:p>
            <a:pPr lvl="2"/>
            <a:r>
              <a:rPr lang="nl-BE" sz="1600" dirty="0"/>
              <a:t>De kolom(men) uit de ene tabel op basis waarvan te verbinden</a:t>
            </a:r>
          </a:p>
          <a:p>
            <a:pPr lvl="2"/>
            <a:r>
              <a:rPr lang="nl-BE" sz="1600" dirty="0"/>
              <a:t>De kolom(men) uit de andere tabel op basis waarvan te verbinden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2340318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2820311"/>
          </a:xfrm>
        </p:spPr>
        <p:txBody>
          <a:bodyPr>
            <a:normAutofit/>
          </a:bodyPr>
          <a:lstStyle/>
          <a:p>
            <a:r>
              <a:rPr lang="nl-BE" sz="1600" dirty="0" err="1"/>
              <a:t>Join</a:t>
            </a:r>
            <a:r>
              <a:rPr lang="nl-BE" sz="1600" dirty="0"/>
              <a:t> criteria analoog aan INNER JOIN</a:t>
            </a:r>
          </a:p>
          <a:p>
            <a:r>
              <a:rPr lang="nl-BE" sz="1600" dirty="0"/>
              <a:t>Neemt alles uit de linkse tabel</a:t>
            </a:r>
          </a:p>
          <a:p>
            <a:r>
              <a:rPr lang="nl-BE" sz="1600" dirty="0"/>
              <a:t>Neemt uit de rechtse tabel wat overeenkomstig is op basis van de </a:t>
            </a:r>
            <a:r>
              <a:rPr lang="nl-BE" sz="1600" dirty="0" err="1"/>
              <a:t>join</a:t>
            </a:r>
            <a:r>
              <a:rPr lang="nl-BE" sz="1600" dirty="0"/>
              <a:t> criteria</a:t>
            </a:r>
          </a:p>
          <a:p>
            <a:r>
              <a:rPr lang="nl-BE" sz="1600" dirty="0"/>
              <a:t>Indien geen overeenkomst aan de rechterkant wordt aangevuld met NULL waarden</a:t>
            </a:r>
          </a:p>
          <a:p>
            <a:r>
              <a:rPr lang="nl-BE" sz="1600" dirty="0"/>
              <a:t>Te gebruiken</a:t>
            </a:r>
          </a:p>
          <a:p>
            <a:pPr lvl="1"/>
            <a:r>
              <a:rPr lang="nl-BE" sz="1600" dirty="0"/>
              <a:t>Wanneer je 2 tabellen samenvoegt </a:t>
            </a:r>
          </a:p>
          <a:p>
            <a:pPr lvl="1"/>
            <a:r>
              <a:rPr lang="nl-BE" sz="1600" dirty="0"/>
              <a:t>Waarbij je uit de linkse tabel alle gegevens wilt</a:t>
            </a:r>
          </a:p>
          <a:p>
            <a:pPr lvl="1"/>
            <a:r>
              <a:rPr lang="nl-BE" sz="1600" dirty="0"/>
              <a:t>En er niet noodzakelijk overeenkomstige gegevens zijn in de rechtse tabel</a:t>
            </a:r>
          </a:p>
          <a:p>
            <a:pPr marL="0" indent="0">
              <a:buNone/>
            </a:pPr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263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2820311"/>
          </a:xfrm>
        </p:spPr>
        <p:txBody>
          <a:bodyPr>
            <a:normAutofit lnSpcReduction="10000"/>
          </a:bodyPr>
          <a:lstStyle/>
          <a:p>
            <a:r>
              <a:rPr lang="nl-BE" sz="1600" dirty="0"/>
              <a:t>Informatiebehoefte</a:t>
            </a:r>
          </a:p>
          <a:p>
            <a:pPr lvl="1"/>
            <a:r>
              <a:rPr lang="nl-BE" sz="1600" dirty="0"/>
              <a:t>Voor elke uitgever de naam tonen</a:t>
            </a:r>
          </a:p>
          <a:p>
            <a:pPr lvl="1"/>
            <a:r>
              <a:rPr lang="nl-BE" sz="1600" dirty="0"/>
              <a:t>En voor elke uitgever de uitgegeven games tonen</a:t>
            </a:r>
          </a:p>
          <a:p>
            <a:pPr lvl="1"/>
            <a:r>
              <a:rPr lang="nl-BE" sz="1600" dirty="0"/>
              <a:t>Wat als een uitgever nog geen games heeft uitgebracht?</a:t>
            </a:r>
          </a:p>
          <a:p>
            <a:pPr marL="342900" lvl="1" indent="0">
              <a:buNone/>
            </a:pPr>
            <a:endParaRPr lang="nl-BE" sz="1600" dirty="0"/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/>
              <a:t> INNER JOIN geeft enkel uitgevers die al minstens een spel hebben uitgegeven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/>
              <a:t> Informatiebehoefte is </a:t>
            </a:r>
            <a:r>
              <a:rPr lang="nl-BE" sz="1600" b="1" dirty="0"/>
              <a:t>ALLE</a:t>
            </a:r>
            <a:r>
              <a:rPr lang="nl-BE" sz="1600" dirty="0"/>
              <a:t> uitgevers</a:t>
            </a:r>
            <a:br>
              <a:rPr lang="nl-BE" sz="1600" dirty="0"/>
            </a:br>
            <a:endParaRPr lang="nl-BE" sz="1600" dirty="0"/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/>
              <a:t> LEFT JOIN neemt alle uitgevers en plakt het aantal eraan vast, indien er zijn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/>
              <a:t> Geen spellen uitgegeven wordt NULL ingevuld in kolom aantal</a:t>
            </a:r>
            <a:br>
              <a:rPr lang="nl-BE" sz="1600" dirty="0"/>
            </a:br>
            <a:endParaRPr lang="nl-BE" sz="1600" dirty="0"/>
          </a:p>
          <a:p>
            <a:pPr marL="0" indent="0">
              <a:buNone/>
            </a:pPr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42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604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jdelijke aanduiding voor inhoud 2">
            <a:extLst>
              <a:ext uri="{FF2B5EF4-FFF2-40B4-BE49-F238E27FC236}">
                <a16:creationId xmlns:a16="http://schemas.microsoft.com/office/drawing/2014/main" id="{1ADF3F87-6982-494D-9355-86DC4644A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323761" cy="2820311"/>
          </a:xfrm>
        </p:spPr>
        <p:txBody>
          <a:bodyPr/>
          <a:lstStyle/>
          <a:p>
            <a:r>
              <a:rPr lang="nl-BE" sz="1600" dirty="0"/>
              <a:t>Hoe werkt de </a:t>
            </a:r>
            <a:r>
              <a:rPr lang="nl-BE" sz="1600" dirty="0" err="1"/>
              <a:t>left</a:t>
            </a:r>
            <a:r>
              <a:rPr lang="nl-BE" sz="1600" dirty="0"/>
              <a:t> </a:t>
            </a:r>
            <a:r>
              <a:rPr lang="nl-BE" sz="1600" dirty="0" err="1"/>
              <a:t>join</a:t>
            </a:r>
            <a:r>
              <a:rPr lang="nl-BE" sz="1600" dirty="0"/>
              <a:t> operatie</a:t>
            </a:r>
          </a:p>
          <a:p>
            <a:r>
              <a:rPr lang="nl-BE" sz="1600" dirty="0"/>
              <a:t>We gebruiken onderstaande sterk gereduceerde </a:t>
            </a:r>
            <a:r>
              <a:rPr lang="nl-BE" sz="1600" dirty="0" err="1"/>
              <a:t>gegevensset</a:t>
            </a:r>
            <a:r>
              <a:rPr lang="nl-BE" sz="1600" dirty="0"/>
              <a:t> </a:t>
            </a:r>
            <a:br>
              <a:rPr lang="nl-BE" sz="1600" dirty="0"/>
            </a:br>
            <a:br>
              <a:rPr lang="nl-BE" sz="1600" dirty="0"/>
            </a:br>
            <a:endParaRPr lang="nl-BE" sz="1600" dirty="0"/>
          </a:p>
          <a:p>
            <a:endParaRPr lang="nl-BE" sz="20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43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02413837-FC65-4228-B534-81EAEE0F6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31" y="2696770"/>
            <a:ext cx="1780952" cy="83809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F453E17-F8C8-4D4E-90BC-934A3C9F5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341" y="2696770"/>
            <a:ext cx="1819048" cy="51428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BB09281-F2DF-4B7F-A0D3-8DEF09CA2052}"/>
              </a:ext>
            </a:extLst>
          </p:cNvPr>
          <p:cNvSpPr txBox="1"/>
          <p:nvPr/>
        </p:nvSpPr>
        <p:spPr>
          <a:xfrm>
            <a:off x="1210911" y="2265289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tblGameDefinitions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AE9625A6-1614-41A4-B5E1-7F50EA426982}"/>
              </a:ext>
            </a:extLst>
          </p:cNvPr>
          <p:cNvSpPr txBox="1"/>
          <p:nvPr/>
        </p:nvSpPr>
        <p:spPr>
          <a:xfrm>
            <a:off x="4542410" y="2265289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tblUitgevers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4931181-C03B-4ACD-B0CC-C950371A8049}"/>
              </a:ext>
            </a:extLst>
          </p:cNvPr>
          <p:cNvSpPr/>
          <p:nvPr/>
        </p:nvSpPr>
        <p:spPr>
          <a:xfrm>
            <a:off x="899286" y="2265289"/>
            <a:ext cx="2539160" cy="16265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D3DB3FE8-0D6B-4A61-B148-33A5DB1C0A3D}"/>
              </a:ext>
            </a:extLst>
          </p:cNvPr>
          <p:cNvSpPr/>
          <p:nvPr/>
        </p:nvSpPr>
        <p:spPr>
          <a:xfrm>
            <a:off x="3940927" y="2265289"/>
            <a:ext cx="2539160" cy="16265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244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7" y="1544005"/>
            <a:ext cx="7281681" cy="107827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</a:rPr>
              <a:t>,u.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</a:rPr>
              <a:t>u</a:t>
            </a:r>
            <a:br>
              <a:rPr lang="nl-BE" sz="1600" dirty="0">
                <a:latin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LEFT JOIN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ON</a:t>
            </a:r>
            <a:r>
              <a:rPr lang="nl-BE" sz="1600" dirty="0">
                <a:latin typeface="Consolas" panose="020B0609020204030204" pitchFamily="49" charset="0"/>
              </a:rPr>
              <a:t> 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`Uitgever`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stCxn id="44" idx="2"/>
            <a:endCxn id="10" idx="0"/>
          </p:cNvCxnSpPr>
          <p:nvPr/>
        </p:nvCxnSpPr>
        <p:spPr>
          <a:xfrm flipH="1">
            <a:off x="4454092" y="2566218"/>
            <a:ext cx="1" cy="556133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1071550" y="2084051"/>
            <a:ext cx="6765085" cy="482167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C4B5858-7BD4-42F1-9299-BC32C6F93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568" y="3122351"/>
            <a:ext cx="2819048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2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45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7" y="1544005"/>
            <a:ext cx="7281681" cy="107827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</a:rPr>
              <a:t>,u.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</a:rPr>
              <a:t>u</a:t>
            </a:r>
            <a:br>
              <a:rPr lang="nl-BE" sz="1600" dirty="0">
                <a:latin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INNER JOIN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ON</a:t>
            </a:r>
            <a:r>
              <a:rPr lang="nl-BE" sz="1600" dirty="0">
                <a:latin typeface="Consolas" panose="020B0609020204030204" pitchFamily="49" charset="0"/>
              </a:rPr>
              <a:t> 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 err="1">
                <a:latin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`Uitgever`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stCxn id="44" idx="2"/>
            <a:endCxn id="20" idx="0"/>
          </p:cNvCxnSpPr>
          <p:nvPr/>
        </p:nvCxnSpPr>
        <p:spPr>
          <a:xfrm flipH="1">
            <a:off x="4453715" y="2566218"/>
            <a:ext cx="378" cy="554982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1071550" y="2084051"/>
            <a:ext cx="6765085" cy="482167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DFAE3DC6-BFF1-4A43-8CB5-764AD13D5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000" y="3121200"/>
            <a:ext cx="2571429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0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1EFC688E-88B1-402B-93EF-A40132120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Verschil tussen INNER JOIN en LEFT JOIN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2545593" y="3305918"/>
            <a:ext cx="452525" cy="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DFAE3DC6-BFF1-4A43-8CB5-764AD13D5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18" y="1914845"/>
            <a:ext cx="2571429" cy="51428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6F2C7383-F18C-4323-9170-F6237CAB9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118" y="2801156"/>
            <a:ext cx="2819048" cy="1009524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9E25997-8700-4653-9C67-654A3CC8DEC2}"/>
              </a:ext>
            </a:extLst>
          </p:cNvPr>
          <p:cNvSpPr txBox="1"/>
          <p:nvPr/>
        </p:nvSpPr>
        <p:spPr>
          <a:xfrm>
            <a:off x="907003" y="3105863"/>
            <a:ext cx="1638590" cy="40011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95F86F3-7A57-404B-894A-54976AFA92D4}"/>
              </a:ext>
            </a:extLst>
          </p:cNvPr>
          <p:cNvSpPr txBox="1"/>
          <p:nvPr/>
        </p:nvSpPr>
        <p:spPr>
          <a:xfrm>
            <a:off x="907003" y="1968526"/>
            <a:ext cx="1638590" cy="40011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</a:t>
            </a: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657B4CE8-D202-4796-9F17-798C83A88011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2545593" y="2168581"/>
            <a:ext cx="452525" cy="3407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937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Analyseer grondig de informatiebehoefte om te bepalen welke </a:t>
            </a:r>
            <a:r>
              <a:rPr lang="nl-BE" sz="1600" dirty="0" err="1"/>
              <a:t>join</a:t>
            </a:r>
            <a:r>
              <a:rPr lang="nl-BE" sz="1600" dirty="0"/>
              <a:t> je nodig hebt! </a:t>
            </a:r>
          </a:p>
          <a:p>
            <a:r>
              <a:rPr lang="nl-BE" sz="1600" dirty="0"/>
              <a:t>Handig om te bepalen voor welke </a:t>
            </a:r>
            <a:r>
              <a:rPr lang="nl-BE" sz="1600" dirty="0" err="1"/>
              <a:t>parent</a:t>
            </a:r>
            <a:r>
              <a:rPr lang="nl-BE" sz="1600" dirty="0"/>
              <a:t> records nog geen </a:t>
            </a:r>
            <a:r>
              <a:rPr lang="nl-BE" sz="1600" dirty="0" err="1"/>
              <a:t>child</a:t>
            </a:r>
            <a:r>
              <a:rPr lang="nl-BE" sz="1600" dirty="0"/>
              <a:t> records bestaan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47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557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7682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48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6 - Oefenbundel 3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94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Tabel alias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Analoog aan toekennen van alias op kolomniveau</a:t>
            </a:r>
          </a:p>
          <a:p>
            <a:r>
              <a:rPr lang="nl-BE" sz="1600" dirty="0"/>
              <a:t>Wijzigt de naam van de tabel in het tussenresultaat, niet in de database</a:t>
            </a:r>
          </a:p>
          <a:p>
            <a:pPr lvl="1"/>
            <a:r>
              <a:rPr lang="nl-BE" sz="1600" dirty="0"/>
              <a:t>Eens alias toegekend moet deze gebruikt worden in alle overige componenten</a:t>
            </a:r>
          </a:p>
          <a:p>
            <a:pPr lvl="1"/>
            <a:r>
              <a:rPr lang="nl-BE" sz="1600" dirty="0"/>
              <a:t>Oorspronkelijke naam niet langer gekend in tussenresultaat</a:t>
            </a:r>
          </a:p>
          <a:p>
            <a:r>
              <a:rPr lang="nl-BE" sz="1600" dirty="0"/>
              <a:t>Korte alias geven in geval van lange tabelnamen</a:t>
            </a:r>
          </a:p>
          <a:p>
            <a:pPr lvl="1"/>
            <a:r>
              <a:rPr lang="nl-BE" sz="1600" dirty="0"/>
              <a:t>Minder typewerk in overige componenten</a:t>
            </a:r>
          </a:p>
          <a:p>
            <a:r>
              <a:rPr lang="nl-BE" sz="1600" dirty="0"/>
              <a:t>Eenzelfde alias mag </a:t>
            </a:r>
            <a:r>
              <a:rPr lang="nl-BE" sz="1600" b="1" dirty="0"/>
              <a:t>niet </a:t>
            </a:r>
            <a:r>
              <a:rPr lang="nl-BE" sz="1600" dirty="0"/>
              <a:t>meerdere keren gedefinieerd worden in een query</a:t>
            </a:r>
          </a:p>
          <a:p>
            <a:r>
              <a:rPr lang="nl-BE" sz="1600" dirty="0"/>
              <a:t>Alias komt onmiddellijk na tabelnaam in FROM component</a:t>
            </a:r>
          </a:p>
          <a:p>
            <a:pPr lvl="1"/>
            <a:r>
              <a:rPr lang="nl-BE" sz="1600" dirty="0"/>
              <a:t>AS </a:t>
            </a:r>
            <a:r>
              <a:rPr lang="nl-BE" sz="1600" dirty="0" err="1"/>
              <a:t>keyword</a:t>
            </a:r>
            <a:r>
              <a:rPr lang="nl-BE" sz="1600" dirty="0"/>
              <a:t> niet verplicht op te geven in </a:t>
            </a:r>
            <a:r>
              <a:rPr lang="nl-BE" sz="1600" dirty="0" err="1"/>
              <a:t>MySQL</a:t>
            </a:r>
            <a:endParaRPr lang="nl-BE" sz="1600" dirty="0"/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030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Tabel alias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p;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p;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r>
              <a:rPr lang="nl-BE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p;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08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Tabel alias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Na toekenning van alias kan oorspronkelijke naam niet meer gebruikt worden in query </a:t>
            </a:r>
            <a:br>
              <a:rPr lang="nl-BE" sz="1600" dirty="0"/>
            </a:b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557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phic 16" descr="Badge kruis">
            <a:extLst>
              <a:ext uri="{FF2B5EF4-FFF2-40B4-BE49-F238E27FC236}">
                <a16:creationId xmlns:a16="http://schemas.microsoft.com/office/drawing/2014/main" id="{FCBA1DCF-B3B1-4808-8575-7EFE84A8C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7515" y="2838286"/>
            <a:ext cx="360000" cy="3600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A0D519B3-2E53-4CF3-A3EC-5F067B015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1199" y="1647252"/>
            <a:ext cx="292633" cy="284704"/>
          </a:xfrm>
          <a:prstGeom prst="rect">
            <a:avLst/>
          </a:prstGeom>
        </p:spPr>
      </p:pic>
      <p:sp>
        <p:nvSpPr>
          <p:cNvPr id="19" name="Tekstvak 5">
            <a:extLst>
              <a:ext uri="{FF2B5EF4-FFF2-40B4-BE49-F238E27FC236}">
                <a16:creationId xmlns:a16="http://schemas.microsoft.com/office/drawing/2014/main" id="{C17A9CD8-D1A6-44B3-A198-B50BBF0EA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414" y="1795001"/>
            <a:ext cx="3021736" cy="1077218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`name`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kstvak 5">
            <a:extLst>
              <a:ext uri="{FF2B5EF4-FFF2-40B4-BE49-F238E27FC236}">
                <a16:creationId xmlns:a16="http://schemas.microsoft.com/office/drawing/2014/main" id="{F3F3E5DF-3D91-4FD5-9922-71F6A6FE6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413" y="3017484"/>
            <a:ext cx="3021735" cy="1077218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`name`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kstvak 5">
            <a:extLst>
              <a:ext uri="{FF2B5EF4-FFF2-40B4-BE49-F238E27FC236}">
                <a16:creationId xmlns:a16="http://schemas.microsoft.com/office/drawing/2014/main" id="{3EE4E034-AC12-424C-A014-66BC94049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6989" y="3017484"/>
            <a:ext cx="3021735" cy="1077218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743B6105-7F2B-4F22-AFA2-105D87EC5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265" y="2875132"/>
            <a:ext cx="292633" cy="284704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44971AD6-F6F3-4D11-A0BC-224FB8EDB690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3740148" y="3556093"/>
            <a:ext cx="1456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b="0" dirty="0"/>
              <a:t>FROM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Meerdere brontabellen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478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Meerdere brontabellen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Gegevens ophalen uit meerdere tabellen op basis van het relationele model</a:t>
            </a:r>
          </a:p>
        </p:txBody>
      </p:sp>
    </p:spTree>
    <p:extLst>
      <p:ext uri="{BB962C8B-B14F-4D97-AF65-F5344CB8AC3E}">
        <p14:creationId xmlns:p14="http://schemas.microsoft.com/office/powerpoint/2010/main" val="10298652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A73E408CA2145A2C7EC726E09C1E5" ma:contentTypeVersion="10" ma:contentTypeDescription="Een nieuw document maken." ma:contentTypeScope="" ma:versionID="03433cdf7a0b3d1c2a12ed98e0722658">
  <xsd:schema xmlns:xsd="http://www.w3.org/2001/XMLSchema" xmlns:xs="http://www.w3.org/2001/XMLSchema" xmlns:p="http://schemas.microsoft.com/office/2006/metadata/properties" xmlns:ns3="7d1bc8d3-f195-41a2-943a-2f7c50425002" xmlns:ns4="63697547-b4ea-4640-a613-0874ec91d098" targetNamespace="http://schemas.microsoft.com/office/2006/metadata/properties" ma:root="true" ma:fieldsID="5188621da2e5c228347c994a940cb5f1" ns3:_="" ns4:_="">
    <xsd:import namespace="7d1bc8d3-f195-41a2-943a-2f7c50425002"/>
    <xsd:import namespace="63697547-b4ea-4640-a613-0874ec91d0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bc8d3-f195-41a2-943a-2f7c50425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97547-b4ea-4640-a613-0874ec91d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190ABC-9A21-4D2B-8890-2CDF29A7489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E6FE40A-3610-4CC3-B5AE-175D304192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bc8d3-f195-41a2-943a-2f7c50425002"/>
    <ds:schemaRef ds:uri="63697547-b4ea-4640-a613-0874ec91d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42D3C2-BB98-451B-86AF-51AF1D7D2B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1740</TotalTime>
  <Words>2155</Words>
  <Application>Microsoft Office PowerPoint</Application>
  <PresentationFormat>Diavoorstelling (16:9)</PresentationFormat>
  <Paragraphs>373</Paragraphs>
  <Slides>48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55" baseType="lpstr">
      <vt:lpstr>Arial</vt:lpstr>
      <vt:lpstr>Calibri</vt:lpstr>
      <vt:lpstr>Century Gothic</vt:lpstr>
      <vt:lpstr>Consolas</vt:lpstr>
      <vt:lpstr>Courier New</vt:lpstr>
      <vt:lpstr>Wingdings</vt:lpstr>
      <vt:lpstr>Kantoorthema</vt:lpstr>
      <vt:lpstr>Databases</vt:lpstr>
      <vt:lpstr>Topics</vt:lpstr>
      <vt:lpstr>FROM component</vt:lpstr>
      <vt:lpstr>Tabel alias</vt:lpstr>
      <vt:lpstr>Tabel alias</vt:lpstr>
      <vt:lpstr>Tabel alias</vt:lpstr>
      <vt:lpstr>Tabel alias</vt:lpstr>
      <vt:lpstr>FROM component</vt:lpstr>
      <vt:lpstr>Meerdere brontabellen</vt:lpstr>
      <vt:lpstr>Meerdere brontabellen</vt:lpstr>
      <vt:lpstr>Meerdere brontabellen</vt:lpstr>
      <vt:lpstr>Meerdere brontabellen</vt:lpstr>
      <vt:lpstr>Meerdere brontabellen</vt:lpstr>
      <vt:lpstr>Meerdere brontabellen</vt:lpstr>
      <vt:lpstr>Meerdere brontabellen</vt:lpstr>
      <vt:lpstr>Meerdere brontabellen</vt:lpstr>
      <vt:lpstr>Meerdere brontabellen</vt:lpstr>
      <vt:lpstr>Brontabellen samenvoegen</vt:lpstr>
      <vt:lpstr>Impliciete join</vt:lpstr>
      <vt:lpstr>Impliciete join</vt:lpstr>
      <vt:lpstr>Impliciete join</vt:lpstr>
      <vt:lpstr>Impliciete join</vt:lpstr>
      <vt:lpstr>Impliciete join</vt:lpstr>
      <vt:lpstr>Impliciete join</vt:lpstr>
      <vt:lpstr>Impliciete join</vt:lpstr>
      <vt:lpstr>Impliciete join</vt:lpstr>
      <vt:lpstr>Impliciete join</vt:lpstr>
      <vt:lpstr>Oefeningen</vt:lpstr>
      <vt:lpstr>Brontabellen samenvoegen</vt:lpstr>
      <vt:lpstr>Expliciete join</vt:lpstr>
      <vt:lpstr>Expliciete join</vt:lpstr>
      <vt:lpstr>Expliciete join</vt:lpstr>
      <vt:lpstr>Expliciete join</vt:lpstr>
      <vt:lpstr>Expliciete join</vt:lpstr>
      <vt:lpstr>Expliciete join</vt:lpstr>
      <vt:lpstr>Expliciete join</vt:lpstr>
      <vt:lpstr>Oefeningen</vt:lpstr>
      <vt:lpstr>Brontabellen samenvoegen</vt:lpstr>
      <vt:lpstr>Left join</vt:lpstr>
      <vt:lpstr>Left join</vt:lpstr>
      <vt:lpstr>Left join</vt:lpstr>
      <vt:lpstr>Left join</vt:lpstr>
      <vt:lpstr>Left join</vt:lpstr>
      <vt:lpstr>Left join</vt:lpstr>
      <vt:lpstr>Left join</vt:lpstr>
      <vt:lpstr>Left join</vt:lpstr>
      <vt:lpstr>Left join</vt:lpstr>
      <vt:lpstr>Oefeningen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De Pooter Marijn</cp:lastModifiedBy>
  <cp:revision>35</cp:revision>
  <dcterms:created xsi:type="dcterms:W3CDTF">2019-12-03T14:45:58Z</dcterms:created>
  <dcterms:modified xsi:type="dcterms:W3CDTF">2020-10-25T10:32:37Z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0x010100CD4A73E408CA2145A2C7EC726E09C1E5</vt:lpwstr>
  </property>
</Properties>
</file>